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  <p:sldMasterId id="2147483660" r:id="rId3"/>
  </p:sldMasterIdLst>
  <p:notesMasterIdLst>
    <p:notesMasterId r:id="rId42"/>
  </p:notesMasterIdLst>
  <p:sldIdLst>
    <p:sldId id="1252" r:id="rId4"/>
    <p:sldId id="960" r:id="rId5"/>
    <p:sldId id="1042" r:id="rId6"/>
    <p:sldId id="1068" r:id="rId7"/>
    <p:sldId id="1069" r:id="rId8"/>
    <p:sldId id="1070" r:id="rId9"/>
    <p:sldId id="1072" r:id="rId10"/>
    <p:sldId id="1073" r:id="rId11"/>
    <p:sldId id="1074" r:id="rId12"/>
    <p:sldId id="1075" r:id="rId13"/>
    <p:sldId id="1076" r:id="rId14"/>
    <p:sldId id="1254" r:id="rId15"/>
    <p:sldId id="1078" r:id="rId16"/>
    <p:sldId id="1079" r:id="rId17"/>
    <p:sldId id="1080" r:id="rId18"/>
    <p:sldId id="1081" r:id="rId19"/>
    <p:sldId id="1083" r:id="rId20"/>
    <p:sldId id="1084" r:id="rId21"/>
    <p:sldId id="1085" r:id="rId22"/>
    <p:sldId id="1086" r:id="rId23"/>
    <p:sldId id="965" r:id="rId24"/>
    <p:sldId id="966" r:id="rId25"/>
    <p:sldId id="967" r:id="rId26"/>
    <p:sldId id="968" r:id="rId27"/>
    <p:sldId id="1008" r:id="rId28"/>
    <p:sldId id="1087" r:id="rId29"/>
    <p:sldId id="1088" r:id="rId30"/>
    <p:sldId id="1089" r:id="rId31"/>
    <p:sldId id="1095" r:id="rId32"/>
    <p:sldId id="1093" r:id="rId33"/>
    <p:sldId id="1208" r:id="rId34"/>
    <p:sldId id="1214" r:id="rId35"/>
    <p:sldId id="1097" r:id="rId36"/>
    <p:sldId id="1100" r:id="rId37"/>
    <p:sldId id="1098" r:id="rId38"/>
    <p:sldId id="1099" r:id="rId39"/>
    <p:sldId id="1160" r:id="rId40"/>
    <p:sldId id="125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00"/>
    <a:srgbClr val="0000A3"/>
    <a:srgbClr val="9CDFF9"/>
    <a:srgbClr val="010086"/>
    <a:srgbClr val="CCCCFF"/>
    <a:srgbClr val="3C6CDF"/>
    <a:srgbClr val="0000A8"/>
    <a:srgbClr val="C96B72"/>
    <a:srgbClr val="B8C2C9"/>
    <a:srgbClr val="D6D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07"/>
    <p:restoredTop sz="82585" autoAdjust="0"/>
  </p:normalViewPr>
  <p:slideViewPr>
    <p:cSldViewPr snapToGrid="0" snapToObjects="1">
      <p:cViewPr varScale="1">
        <p:scale>
          <a:sx n="61" d="100"/>
          <a:sy n="61" d="100"/>
        </p:scale>
        <p:origin x="564" y="78"/>
      </p:cViewPr>
      <p:guideLst>
        <p:guide orient="horz" pos="1104"/>
        <p:guide pos="576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29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622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8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16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93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1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01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46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4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6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32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694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3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580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43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0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835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4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31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395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292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0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394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shortest job first: decreased average delay!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29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08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80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particular client asks for the same object twice in a period of a few seconds, the server does not respond by saying </a:t>
            </a:r>
          </a:p>
          <a:p>
            <a:r>
              <a:rPr lang="en-US" dirty="0" smtClean="0"/>
              <a:t>that it just served the object to the client; instead, the server resends the object, </a:t>
            </a:r>
            <a:r>
              <a:rPr lang="en-US" smtClean="0"/>
              <a:t>as it </a:t>
            </a:r>
            <a:r>
              <a:rPr lang="en-US" dirty="0" smtClean="0"/>
              <a:t>has completely forgotten what it did earlier.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8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4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4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260621-8E97-B349-82B8-F5BEB8B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EEF4EB-0030-4E4F-9E18-F12D2E22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E1B396-855F-5544-9249-E53712C5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82F17E-A703-FC4C-9DBC-37F173C9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E0F0E7-19E4-134F-9E84-35EA99DA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3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E3A18-9CC1-1341-AF96-7184EEE9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BC89520-6876-074C-9D1E-480E252E7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D41A40-B683-6D40-ADC6-D403C9B2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18FEEC-B9ED-7545-B62E-2405FF75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7D7674-65A6-9346-ACDD-85E2D443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A1B807-2E2B-DF4F-AA06-273A39CC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DCA3A2-9A5D-1D4E-BCC4-2CA4EEC2E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77D900-B000-364D-BFD2-F6CD6080A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2152A66-19E1-D541-B7E0-104E938B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0AC81DD-4A04-1E4B-B64C-43B9657E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F5D67D9-2DCB-AB4D-B8A5-0CAF567F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8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C3A7B7-5559-064B-8A50-9F1CBA7A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67FAB1-A4C9-F747-A0BA-DBA0C0C4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332C787-CD6F-1F4A-9B1D-ACB05AA61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47F7A3-F4D2-F04B-86DF-43E53ADD2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3B89BA5-1CD5-EB43-A6A4-9F79325D7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E049E35-AF34-354F-AAD8-67D4DAD8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7D7A093-D80D-DD4D-91AF-D56DBB7A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DE78129-3724-4544-9DCF-17FAAC1B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25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BA4727-9AE4-9147-9FE1-6B42D7C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A12623B-0F62-D64A-BF9C-BEC5EBC2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AF4969-6D6D-D94E-8509-41072901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0EC60E-29D6-F448-A9BD-AC7925F7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E63E131-141F-2F4C-94A8-B696A277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9F01CA5-D982-D047-B405-732BD81F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9B4559-0995-B147-8DE6-A506023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9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F10973-7C62-9041-8B54-8E64AA52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32A1D9-7602-5F46-ADC9-04629AF3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3B69871-F446-514D-A4D0-A0492C3C6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E37C1A-E6EB-B349-A191-23573F89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E5AF63-95CF-AB44-A078-25763A8E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728E78-495A-F640-8460-A92A9EAC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6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6A3374-1714-A242-B3DB-DCDD0B59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7F959A6-24BD-AF43-A38F-D0405076E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A155C31-DF90-8747-B196-67292A0E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DFDEC8-AC94-4A43-B9A6-707A4F26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5D4BBFF-DB69-A44C-BA93-6F666898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1197DC4-8EE7-5D49-A5DE-1B19FF6E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4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AA2641-EF8E-7C40-8100-AD8B6C42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2118B34-9C39-1047-9303-6694EC83B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491113-D5AC-934B-96D3-7BC31020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B59E4E-92CC-2345-838F-5B92552B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E36054-3F34-4A45-9159-95896DF3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DCFEDA-4104-A94B-8E13-19FBF6A0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15A2AC8-130C-2F4C-8925-8FC3934A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5F5612-79E8-0745-B639-AF2BB505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F80366-4ED4-1A4A-8EA5-DC56122A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A9E45A-CB98-F844-AD9A-FEF0004A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6C28B-A937-8946-A8B8-E96C4D7F4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9AB3BC-CF18-5B4B-9EDE-A1DEE9E6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93802E-DCBB-6942-892B-5E006FD4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EC76A4-9D88-F940-8D92-FD0FBF30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DAAEC3-9D1A-CF41-9E08-BEB0775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4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D1C0D8-3EF9-F24C-8AF1-390E042D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DBBBAD-1D0F-1242-B4FE-CCE298C9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9FD964-692F-454A-9E0F-C006144D4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BAAA-56F6-2745-AE94-1EE02FE7839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98797-5417-4944-A83D-4D5FE1613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CE7634-0EA9-654E-96D2-65A8FB16F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Computer Networks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CS 3001 </a:t>
            </a:r>
            <a:r>
              <a:rPr lang="en-US" sz="4800" dirty="0"/>
              <a:t>(</a:t>
            </a:r>
            <a:r>
              <a:rPr lang="en-US" sz="4800" dirty="0" smtClean="0"/>
              <a:t>BCS-5B)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Lecture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Danyal </a:t>
            </a:r>
            <a:r>
              <a:rPr lang="en-US" sz="3200" b="1" dirty="0" err="1"/>
              <a:t>Farhat</a:t>
            </a:r>
            <a:endParaRPr lang="en-US" sz="3200" b="1" dirty="0"/>
          </a:p>
          <a:p>
            <a:r>
              <a:rPr lang="en-US" sz="3200" b="1" dirty="0"/>
              <a:t>FAST School of Computing</a:t>
            </a:r>
          </a:p>
          <a:p>
            <a:r>
              <a:rPr lang="en-US" sz="3200" b="1" dirty="0" smtClean="0"/>
              <a:t>NUCES </a:t>
            </a:r>
            <a:r>
              <a:rPr lang="en-US" sz="3200" b="1" dirty="0"/>
              <a:t>Lahore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3775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response time</a:t>
            </a:r>
            <a:endParaRPr lang="en-US" sz="4400" dirty="0"/>
          </a:p>
        </p:txBody>
      </p:sp>
      <p:sp>
        <p:nvSpPr>
          <p:cNvPr id="62" name="Rectangle 3">
            <a:extLst>
              <a:ext uri="{FF2B5EF4-FFF2-40B4-BE49-F238E27FC236}">
                <a16:creationId xmlns="" xmlns:a16="http://schemas.microsoft.com/office/drawing/2014/main" id="{6FDB6615-546D-6440-BBC8-3C06990BF0E4}"/>
              </a:ext>
            </a:extLst>
          </p:cNvPr>
          <p:cNvSpPr txBox="1">
            <a:spLocks noChangeArrowheads="1"/>
          </p:cNvSpPr>
          <p:nvPr/>
        </p:nvSpPr>
        <p:spPr>
          <a:xfrm>
            <a:off x="736393" y="1919178"/>
            <a:ext cx="5683502" cy="33373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 (definition):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time for a small packet to travel from client to server and back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response time (per object):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to initiate TCP connection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for HTTP request and first few bytes of HTTP response to return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object/file transmission time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Line 15">
            <a:extLst>
              <a:ext uri="{FF2B5EF4-FFF2-40B4-BE49-F238E27FC236}">
                <a16:creationId xmlns="" xmlns:a16="http://schemas.microsoft.com/office/drawing/2014/main" id="{4929D219-0DD0-EE4D-B40F-3D0B3F80F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7229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="" xmlns:a16="http://schemas.microsoft.com/office/drawing/2014/main" id="{8CAAC30A-AACE-CA43-94F8-6356C7DBF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7916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Line 17">
            <a:extLst>
              <a:ext uri="{FF2B5EF4-FFF2-40B4-BE49-F238E27FC236}">
                <a16:creationId xmlns="" xmlns:a16="http://schemas.microsoft.com/office/drawing/2014/main" id="{AF42B5BB-493F-1A4F-A479-A45F6B472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516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ine 18">
            <a:extLst>
              <a:ext uri="{FF2B5EF4-FFF2-40B4-BE49-F238E27FC236}">
                <a16:creationId xmlns="" xmlns:a16="http://schemas.microsoft.com/office/drawing/2014/main" id="{C9AE042D-B868-CC49-B9F2-374B1A84C6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229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Line 19">
            <a:extLst>
              <a:ext uri="{FF2B5EF4-FFF2-40B4-BE49-F238E27FC236}">
                <a16:creationId xmlns="" xmlns:a16="http://schemas.microsoft.com/office/drawing/2014/main" id="{99C22C7D-D82A-5C41-99D1-EA13F1243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5166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AutoShape 21">
            <a:extLst>
              <a:ext uri="{FF2B5EF4-FFF2-40B4-BE49-F238E27FC236}">
                <a16:creationId xmlns="" xmlns:a16="http://schemas.microsoft.com/office/drawing/2014/main" id="{DD02DF36-65CF-F14E-88DF-53BB17EBFDA7}"/>
              </a:ext>
            </a:extLst>
          </p:cNvPr>
          <p:cNvSpPr>
            <a:spLocks/>
          </p:cNvSpPr>
          <p:nvPr/>
        </p:nvSpPr>
        <p:spPr bwMode="auto">
          <a:xfrm>
            <a:off x="9903942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22">
            <a:extLst>
              <a:ext uri="{FF2B5EF4-FFF2-40B4-BE49-F238E27FC236}">
                <a16:creationId xmlns="" xmlns:a16="http://schemas.microsoft.com/office/drawing/2014/main" id="{CCB0A876-D266-4A45-A302-8A1ECD42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454" y="3944459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 to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transmit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</a:t>
            </a:r>
          </a:p>
        </p:txBody>
      </p:sp>
      <p:sp>
        <p:nvSpPr>
          <p:cNvPr id="75" name="Line 23">
            <a:extLst>
              <a:ext uri="{FF2B5EF4-FFF2-40B4-BE49-F238E27FC236}">
                <a16:creationId xmlns="" xmlns:a16="http://schemas.microsoft.com/office/drawing/2014/main" id="{5718D752-EA30-EF40-828E-5D0FFEB1D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6704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Text Box 24">
            <a:extLst>
              <a:ext uri="{FF2B5EF4-FFF2-40B4-BE49-F238E27FC236}">
                <a16:creationId xmlns="" xmlns:a16="http://schemas.microsoft.com/office/drawing/2014/main" id="{8BC58F30-FF48-FF4E-819B-1E40B909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60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initiate TCP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connection</a:t>
            </a:r>
          </a:p>
        </p:txBody>
      </p:sp>
      <p:sp>
        <p:nvSpPr>
          <p:cNvPr id="77" name="AutoShape 25">
            <a:extLst>
              <a:ext uri="{FF2B5EF4-FFF2-40B4-BE49-F238E27FC236}">
                <a16:creationId xmlns="" xmlns:a16="http://schemas.microsoft.com/office/drawing/2014/main" id="{1676996C-B2C6-6440-BDFC-70D850B75C3C}"/>
              </a:ext>
            </a:extLst>
          </p:cNvPr>
          <p:cNvSpPr>
            <a:spLocks/>
          </p:cNvSpPr>
          <p:nvPr/>
        </p:nvSpPr>
        <p:spPr bwMode="auto">
          <a:xfrm>
            <a:off x="7941641" y="2928459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26">
            <a:extLst>
              <a:ext uri="{FF2B5EF4-FFF2-40B4-BE49-F238E27FC236}">
                <a16:creationId xmlns="" xmlns:a16="http://schemas.microsoft.com/office/drawing/2014/main" id="{86DB8643-EF07-8F4F-9625-5A4CA4A15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041" y="3139596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79" name="Line 27">
            <a:extLst>
              <a:ext uri="{FF2B5EF4-FFF2-40B4-BE49-F238E27FC236}">
                <a16:creationId xmlns="" xmlns:a16="http://schemas.microsoft.com/office/drawing/2014/main" id="{981309A0-6209-8843-8011-139102021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5916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 Box 28">
            <a:extLst>
              <a:ext uri="{FF2B5EF4-FFF2-40B4-BE49-F238E27FC236}">
                <a16:creationId xmlns="" xmlns:a16="http://schemas.microsoft.com/office/drawing/2014/main" id="{F8F4F9A2-8F8A-0A49-A582-7B28C50C8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113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file</a:t>
            </a:r>
          </a:p>
        </p:txBody>
      </p:sp>
      <p:sp>
        <p:nvSpPr>
          <p:cNvPr id="81" name="AutoShape 29">
            <a:extLst>
              <a:ext uri="{FF2B5EF4-FFF2-40B4-BE49-F238E27FC236}">
                <a16:creationId xmlns="" xmlns:a16="http://schemas.microsoft.com/office/drawing/2014/main" id="{38B5D7F5-BB3A-C042-A65C-E340A56B8131}"/>
              </a:ext>
            </a:extLst>
          </p:cNvPr>
          <p:cNvSpPr>
            <a:spLocks/>
          </p:cNvSpPr>
          <p:nvPr/>
        </p:nvSpPr>
        <p:spPr bwMode="auto">
          <a:xfrm>
            <a:off x="7947991" y="383809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0">
            <a:extLst>
              <a:ext uri="{FF2B5EF4-FFF2-40B4-BE49-F238E27FC236}">
                <a16:creationId xmlns="" xmlns:a16="http://schemas.microsoft.com/office/drawing/2014/main" id="{F6FF37B4-B442-4047-946B-77B07E91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091" y="4061934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83" name="Line 35">
            <a:extLst>
              <a:ext uri="{FF2B5EF4-FFF2-40B4-BE49-F238E27FC236}">
                <a16:creationId xmlns="" xmlns:a16="http://schemas.microsoft.com/office/drawing/2014/main" id="{1D97958B-3B35-E742-B7C6-848FC7C172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8988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 Box 36">
            <a:extLst>
              <a:ext uri="{FF2B5EF4-FFF2-40B4-BE49-F238E27FC236}">
                <a16:creationId xmlns="" xmlns:a16="http://schemas.microsoft.com/office/drawing/2014/main" id="{24A3B2D9-8989-434A-9FC2-223A7BF47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684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 received</a:t>
            </a:r>
          </a:p>
        </p:txBody>
      </p:sp>
      <p:sp>
        <p:nvSpPr>
          <p:cNvPr id="85" name="Text Box 37">
            <a:extLst>
              <a:ext uri="{FF2B5EF4-FFF2-40B4-BE49-F238E27FC236}">
                <a16:creationId xmlns="" xmlns:a16="http://schemas.microsoft.com/office/drawing/2014/main" id="{5F7EC06B-E293-DF46-888B-439F61ED3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804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86" name="Text Box 38">
            <a:extLst>
              <a:ext uri="{FF2B5EF4-FFF2-40B4-BE49-F238E27FC236}">
                <a16:creationId xmlns="" xmlns:a16="http://schemas.microsoft.com/office/drawing/2014/main" id="{29F1D00D-DC1A-684B-8E6D-3829DD416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9791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87" name="Group 43">
            <a:extLst>
              <a:ext uri="{FF2B5EF4-FFF2-40B4-BE49-F238E27FC236}">
                <a16:creationId xmlns="" xmlns:a16="http://schemas.microsoft.com/office/drawing/2014/main" id="{541F6086-47C8-874D-8AA5-F7E42EE4D031}"/>
              </a:ext>
            </a:extLst>
          </p:cNvPr>
          <p:cNvGrpSpPr>
            <a:grpSpLocks/>
          </p:cNvGrpSpPr>
          <p:nvPr/>
        </p:nvGrpSpPr>
        <p:grpSpPr bwMode="auto">
          <a:xfrm>
            <a:off x="9687891" y="1898171"/>
            <a:ext cx="423863" cy="684213"/>
            <a:chOff x="4140" y="429"/>
            <a:chExt cx="1425" cy="2396"/>
          </a:xfrm>
        </p:grpSpPr>
        <p:sp>
          <p:nvSpPr>
            <p:cNvPr id="88" name="Freeform 44">
              <a:extLst>
                <a:ext uri="{FF2B5EF4-FFF2-40B4-BE49-F238E27FC236}">
                  <a16:creationId xmlns="" xmlns:a16="http://schemas.microsoft.com/office/drawing/2014/main" id="{6DAF6B62-B819-F74E-96B5-613320600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45">
              <a:extLst>
                <a:ext uri="{FF2B5EF4-FFF2-40B4-BE49-F238E27FC236}">
                  <a16:creationId xmlns="" xmlns:a16="http://schemas.microsoft.com/office/drawing/2014/main" id="{50F7D37B-F313-5C49-8576-42FF33D8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="" xmlns:a16="http://schemas.microsoft.com/office/drawing/2014/main" id="{87E40F45-93DC-2B4E-ADDC-55D37D40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="" xmlns:a16="http://schemas.microsoft.com/office/drawing/2014/main" id="{7B112D55-79F9-1F4D-B446-8C88751F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48">
              <a:extLst>
                <a:ext uri="{FF2B5EF4-FFF2-40B4-BE49-F238E27FC236}">
                  <a16:creationId xmlns="" xmlns:a16="http://schemas.microsoft.com/office/drawing/2014/main" id="{956D8EF0-FF87-9E4B-887E-2B313EF7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3" name="Group 49">
              <a:extLst>
                <a:ext uri="{FF2B5EF4-FFF2-40B4-BE49-F238E27FC236}">
                  <a16:creationId xmlns="" xmlns:a16="http://schemas.microsoft.com/office/drawing/2014/main" id="{66F581E1-4301-C04A-BC92-0FE36983E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" name="AutoShape 50">
                <a:extLst>
                  <a:ext uri="{FF2B5EF4-FFF2-40B4-BE49-F238E27FC236}">
                    <a16:creationId xmlns="" xmlns:a16="http://schemas.microsoft.com/office/drawing/2014/main" id="{060EE10F-40BB-F147-A18B-D592D4900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AutoShape 51">
                <a:extLst>
                  <a:ext uri="{FF2B5EF4-FFF2-40B4-BE49-F238E27FC236}">
                    <a16:creationId xmlns="" xmlns:a16="http://schemas.microsoft.com/office/drawing/2014/main" id="{964C81AE-2600-6248-820C-48DB107C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4" name="Rectangle 52">
              <a:extLst>
                <a:ext uri="{FF2B5EF4-FFF2-40B4-BE49-F238E27FC236}">
                  <a16:creationId xmlns="" xmlns:a16="http://schemas.microsoft.com/office/drawing/2014/main" id="{0B3B5D85-0106-D947-B9AB-3DEF402B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" name="Group 53">
              <a:extLst>
                <a:ext uri="{FF2B5EF4-FFF2-40B4-BE49-F238E27FC236}">
                  <a16:creationId xmlns="" xmlns:a16="http://schemas.microsoft.com/office/drawing/2014/main" id="{21E327E2-0D3F-BB45-88FA-94BE82472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6" name="AutoShape 54">
                <a:extLst>
                  <a:ext uri="{FF2B5EF4-FFF2-40B4-BE49-F238E27FC236}">
                    <a16:creationId xmlns="" xmlns:a16="http://schemas.microsoft.com/office/drawing/2014/main" id="{A09779CB-5E1C-FF46-9276-B827DEE6B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AutoShape 55">
                <a:extLst>
                  <a:ext uri="{FF2B5EF4-FFF2-40B4-BE49-F238E27FC236}">
                    <a16:creationId xmlns="" xmlns:a16="http://schemas.microsoft.com/office/drawing/2014/main" id="{67162A33-48AB-8447-8BA1-9899B1EF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6" name="Rectangle 56">
              <a:extLst>
                <a:ext uri="{FF2B5EF4-FFF2-40B4-BE49-F238E27FC236}">
                  <a16:creationId xmlns="" xmlns:a16="http://schemas.microsoft.com/office/drawing/2014/main" id="{C0727CA6-9309-D04B-829F-614EF5BE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57">
              <a:extLst>
                <a:ext uri="{FF2B5EF4-FFF2-40B4-BE49-F238E27FC236}">
                  <a16:creationId xmlns="" xmlns:a16="http://schemas.microsoft.com/office/drawing/2014/main" id="{17B7496E-619F-B745-A3B6-4EDDE39B5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" name="Group 58">
              <a:extLst>
                <a:ext uri="{FF2B5EF4-FFF2-40B4-BE49-F238E27FC236}">
                  <a16:creationId xmlns="" xmlns:a16="http://schemas.microsoft.com/office/drawing/2014/main" id="{B3F5CCBA-FB37-F741-A1BE-6A326312A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" name="AutoShape 59">
                <a:extLst>
                  <a:ext uri="{FF2B5EF4-FFF2-40B4-BE49-F238E27FC236}">
                    <a16:creationId xmlns="" xmlns:a16="http://schemas.microsoft.com/office/drawing/2014/main" id="{DEAAF06F-764B-A04C-A4F4-4AF808C89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AutoShape 60">
                <a:extLst>
                  <a:ext uri="{FF2B5EF4-FFF2-40B4-BE49-F238E27FC236}">
                    <a16:creationId xmlns="" xmlns:a16="http://schemas.microsoft.com/office/drawing/2014/main" id="{73A61CB6-ED08-FD4B-8F83-3336B8F82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9" name="Freeform 61">
              <a:extLst>
                <a:ext uri="{FF2B5EF4-FFF2-40B4-BE49-F238E27FC236}">
                  <a16:creationId xmlns="" xmlns:a16="http://schemas.microsoft.com/office/drawing/2014/main" id="{1AB063BC-5497-FD41-9B58-4C27970B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" name="Group 62">
              <a:extLst>
                <a:ext uri="{FF2B5EF4-FFF2-40B4-BE49-F238E27FC236}">
                  <a16:creationId xmlns="" xmlns:a16="http://schemas.microsoft.com/office/drawing/2014/main" id="{20634D40-DCFD-8449-B684-70B31A9B3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2" name="AutoShape 63">
                <a:extLst>
                  <a:ext uri="{FF2B5EF4-FFF2-40B4-BE49-F238E27FC236}">
                    <a16:creationId xmlns="" xmlns:a16="http://schemas.microsoft.com/office/drawing/2014/main" id="{F58EC583-5702-1E4B-A6F2-1309BD877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AutoShape 64">
                <a:extLst>
                  <a:ext uri="{FF2B5EF4-FFF2-40B4-BE49-F238E27FC236}">
                    <a16:creationId xmlns="" xmlns:a16="http://schemas.microsoft.com/office/drawing/2014/main" id="{DB3DA62B-8007-4E4C-93B9-0F102F10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01" name="Rectangle 65">
              <a:extLst>
                <a:ext uri="{FF2B5EF4-FFF2-40B4-BE49-F238E27FC236}">
                  <a16:creationId xmlns="" xmlns:a16="http://schemas.microsoft.com/office/drawing/2014/main" id="{C31A2516-63E0-E740-AE1D-B59F6C97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Freeform 66">
              <a:extLst>
                <a:ext uri="{FF2B5EF4-FFF2-40B4-BE49-F238E27FC236}">
                  <a16:creationId xmlns="" xmlns:a16="http://schemas.microsoft.com/office/drawing/2014/main" id="{B8246D8C-6855-C044-A8BA-8F170062C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67">
              <a:extLst>
                <a:ext uri="{FF2B5EF4-FFF2-40B4-BE49-F238E27FC236}">
                  <a16:creationId xmlns="" xmlns:a16="http://schemas.microsoft.com/office/drawing/2014/main" id="{924E847A-F4E0-DA4B-8D4E-A56FEAA6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68">
              <a:extLst>
                <a:ext uri="{FF2B5EF4-FFF2-40B4-BE49-F238E27FC236}">
                  <a16:creationId xmlns="" xmlns:a16="http://schemas.microsoft.com/office/drawing/2014/main" id="{8CAE9087-3C8E-F24B-A512-CEB1940F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Freeform 69">
              <a:extLst>
                <a:ext uri="{FF2B5EF4-FFF2-40B4-BE49-F238E27FC236}">
                  <a16:creationId xmlns="" xmlns:a16="http://schemas.microsoft.com/office/drawing/2014/main" id="{2AB5FE84-419E-EB41-B46F-B90EA821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AutoShape 70">
              <a:extLst>
                <a:ext uri="{FF2B5EF4-FFF2-40B4-BE49-F238E27FC236}">
                  <a16:creationId xmlns="" xmlns:a16="http://schemas.microsoft.com/office/drawing/2014/main" id="{5044997C-6434-1F4E-951A-58848E528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AutoShape 71">
              <a:extLst>
                <a:ext uri="{FF2B5EF4-FFF2-40B4-BE49-F238E27FC236}">
                  <a16:creationId xmlns="" xmlns:a16="http://schemas.microsoft.com/office/drawing/2014/main" id="{E0E22BAF-7B23-B44C-827B-153E0021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72">
              <a:extLst>
                <a:ext uri="{FF2B5EF4-FFF2-40B4-BE49-F238E27FC236}">
                  <a16:creationId xmlns="" xmlns:a16="http://schemas.microsoft.com/office/drawing/2014/main" id="{E772A220-7A72-DF4C-B4F3-72E6DDF1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73">
              <a:extLst>
                <a:ext uri="{FF2B5EF4-FFF2-40B4-BE49-F238E27FC236}">
                  <a16:creationId xmlns="" xmlns:a16="http://schemas.microsoft.com/office/drawing/2014/main" id="{E52F28FE-19A0-E943-AE0B-DEEA9222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0" name="Oval 74">
              <a:extLst>
                <a:ext uri="{FF2B5EF4-FFF2-40B4-BE49-F238E27FC236}">
                  <a16:creationId xmlns="" xmlns:a16="http://schemas.microsoft.com/office/drawing/2014/main" id="{679A21A4-960E-C240-991F-7A91E9D3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75">
              <a:extLst>
                <a:ext uri="{FF2B5EF4-FFF2-40B4-BE49-F238E27FC236}">
                  <a16:creationId xmlns="" xmlns:a16="http://schemas.microsoft.com/office/drawing/2014/main" id="{5FE7BC29-1F3A-FC4D-B0A8-E7C985E2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76">
            <a:extLst>
              <a:ext uri="{FF2B5EF4-FFF2-40B4-BE49-F238E27FC236}">
                <a16:creationId xmlns="" xmlns:a16="http://schemas.microsoft.com/office/drawing/2014/main" id="{ACB35F9B-E584-6A4C-A928-821626F2884C}"/>
              </a:ext>
            </a:extLst>
          </p:cNvPr>
          <p:cNvGrpSpPr>
            <a:grpSpLocks/>
          </p:cNvGrpSpPr>
          <p:nvPr/>
        </p:nvGrpSpPr>
        <p:grpSpPr bwMode="auto">
          <a:xfrm>
            <a:off x="7686054" y="1920396"/>
            <a:ext cx="698500" cy="709613"/>
            <a:chOff x="-44" y="1473"/>
            <a:chExt cx="981" cy="1105"/>
          </a:xfrm>
        </p:grpSpPr>
        <p:pic>
          <p:nvPicPr>
            <p:cNvPr id="121" name="Picture 77" descr="desktop_computer_stylized_medium">
              <a:extLst>
                <a:ext uri="{FF2B5EF4-FFF2-40B4-BE49-F238E27FC236}">
                  <a16:creationId xmlns="" xmlns:a16="http://schemas.microsoft.com/office/drawing/2014/main" id="{C2C6AD66-1148-CD4D-99F7-5C6A689E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78">
              <a:extLst>
                <a:ext uri="{FF2B5EF4-FFF2-40B4-BE49-F238E27FC236}">
                  <a16:creationId xmlns="" xmlns:a16="http://schemas.microsoft.com/office/drawing/2014/main" id="{40C43405-EE8F-6348-9658-64CCF319F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="" xmlns:a16="http://schemas.microsoft.com/office/drawing/2014/main" id="{2D3ED81E-7823-0B47-8E02-97411E72ACFD}"/>
              </a:ext>
            </a:extLst>
          </p:cNvPr>
          <p:cNvSpPr/>
          <p:nvPr/>
        </p:nvSpPr>
        <p:spPr>
          <a:xfrm>
            <a:off x="8188984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AutoShape 21">
            <a:extLst>
              <a:ext uri="{FF2B5EF4-FFF2-40B4-BE49-F238E27FC236}">
                <a16:creationId xmlns="" xmlns:a16="http://schemas.microsoft.com/office/drawing/2014/main" id="{B46E8531-A1AB-F94F-83A6-88018FC274AE}"/>
              </a:ext>
            </a:extLst>
          </p:cNvPr>
          <p:cNvSpPr>
            <a:spLocks/>
          </p:cNvSpPr>
          <p:nvPr/>
        </p:nvSpPr>
        <p:spPr bwMode="auto">
          <a:xfrm flipH="1" flipV="1">
            <a:off x="8069711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BF7570-9992-2546-969B-3F60B086818E}"/>
              </a:ext>
            </a:extLst>
          </p:cNvPr>
          <p:cNvSpPr txBox="1"/>
          <p:nvPr/>
        </p:nvSpPr>
        <p:spPr>
          <a:xfrm>
            <a:off x="1056514" y="5919854"/>
            <a:ext cx="925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 response time =  2RTT+ file transmission 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Slide Number Placeholder 2">
            <a:extLst>
              <a:ext uri="{FF2B5EF4-FFF2-40B4-BE49-F238E27FC236}">
                <a16:creationId xmlns="" xmlns:a16="http://schemas.microsoft.com/office/drawing/2014/main" id="{7E482904-1521-274F-AE73-DF7E96AC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Persistent HTTP </a:t>
            </a:r>
            <a:r>
              <a:rPr lang="en-US" altLang="en-US" sz="3200" dirty="0">
                <a:cs typeface="Calibri" panose="020F0502020204030204" pitchFamily="34" charset="0"/>
              </a:rPr>
              <a:t>(HTTP 1.1)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B14C937-79C9-6642-8B0C-15F130B4AF98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01764"/>
            <a:ext cx="51655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Non-persistent HTTP issues: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2 RTTs per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overhead for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TCP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browsers often open multiple parallel TCP connections to fetch referenced objects in parallel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="" xmlns:a16="http://schemas.microsoft.com/office/drawing/2014/main" id="{996C596E-CBDC-1641-AE54-06AC7ADF3759}"/>
              </a:ext>
            </a:extLst>
          </p:cNvPr>
          <p:cNvSpPr txBox="1">
            <a:spLocks noChangeArrowheads="1"/>
          </p:cNvSpPr>
          <p:nvPr/>
        </p:nvSpPr>
        <p:spPr>
          <a:xfrm>
            <a:off x="6227762" y="1414463"/>
            <a:ext cx="573505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Persistent  HTTP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(HTTP1.1):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leaves connection open after sending response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messages  between same client/server sent over open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sends requests as soon as it encounters a referenced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little as one RTT for all the referenced objects (cutting response time in half)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2C9DB959-15FC-7A47-B54E-965B407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 smtClean="0">
                <a:cs typeface="Calibri" panose="020F0502020204030204" pitchFamily="34" charset="0"/>
              </a:rPr>
              <a:t>m</a:t>
            </a:r>
            <a:r>
              <a:rPr lang="en-US" altLang="en-US" sz="4400" dirty="0" smtClean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message: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8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ASCII (human-readable format)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=""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=""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GET /index.html HTTP/1.1\r\n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Host: www-net.cs.umass.edu\r\n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Accept: text/html,application/xhtml+xml\r\n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Accept-Language: en-us,en;q=0.5\r\n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Accept-Encoding: gzip,deflate\r\n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Connection: keep-alive\r\n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=""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=""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=""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=""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=""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request line (GET, POST,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=""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7CEE239-9E6A-4845-9F03-74B240F246F8}"/>
              </a:ext>
            </a:extLst>
          </p:cNvPr>
          <p:cNvGrpSpPr/>
          <p:nvPr/>
        </p:nvGrpSpPr>
        <p:grpSpPr>
          <a:xfrm>
            <a:off x="743905" y="5548787"/>
            <a:ext cx="7763054" cy="1145473"/>
            <a:chOff x="743905" y="5548787"/>
            <a:chExt cx="7763054" cy="1145473"/>
          </a:xfrm>
        </p:grpSpPr>
        <p:sp>
          <p:nvSpPr>
            <p:cNvPr id="14" name="Line 10">
              <a:extLst>
                <a:ext uri="{FF2B5EF4-FFF2-40B4-BE49-F238E27FC236}">
                  <a16:creationId xmlns="" xmlns:a16="http://schemas.microsoft.com/office/drawing/2014/main" id="{6CA9B985-18B2-6347-8689-E6656C025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="" xmlns:a16="http://schemas.microsoft.com/office/drawing/2014/main" id="{DED6E2F1-61E7-E241-8E2D-ADEC5E8A8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return, line feed at start of line indicates end of header 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TextBox 1">
              <a:extLst>
                <a:ext uri="{FF2B5EF4-FFF2-40B4-BE49-F238E27FC236}">
                  <a16:creationId xmlns="" xmlns:a16="http://schemas.microsoft.com/office/drawing/2014/main" id="{EF5DEF07-DC95-F343-B9CA-F9BD40638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* Check out the online interactive exercises for more examples: h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ttp://gaia.cs.umass.edu/kurose_ross/interactive/</a:t>
              </a: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=""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/>
              <a:t>ET /somedir/page.html HTTP/1.1 Host: www.someschool.edu Connection: close User-agent: Mozilla/5.0 Accept-language: fr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="" xmlns:a16="http://schemas.microsoft.com/office/drawing/2014/main" id="{C3381709-4DCC-204B-A742-66F4884C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6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A800"/>
                </a:solidFill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>
              <a:solidFill>
                <a:srgbClr val="00A800"/>
              </a:solidFill>
            </a:endParaRPr>
          </a:p>
        </p:txBody>
      </p:sp>
      <p:sp>
        <p:nvSpPr>
          <p:cNvPr id="22" name="Text Box 9">
            <a:extLst>
              <a:ext uri="{FF2B5EF4-FFF2-40B4-BE49-F238E27FC236}">
                <a16:creationId xmlns=""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=""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=""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=""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=""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16">
            <a:extLst>
              <a:ext uri="{FF2B5EF4-FFF2-40B4-BE49-F238E27FC236}">
                <a16:creationId xmlns=""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=""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=""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23">
            <a:extLst>
              <a:ext uri="{FF2B5EF4-FFF2-40B4-BE49-F238E27FC236}">
                <a16:creationId xmlns=""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=""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=""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ne 26">
            <a:extLst>
              <a:ext uri="{FF2B5EF4-FFF2-40B4-BE49-F238E27FC236}">
                <a16:creationId xmlns=""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27">
            <a:extLst>
              <a:ext uri="{FF2B5EF4-FFF2-40B4-BE49-F238E27FC236}">
                <a16:creationId xmlns=""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Box 28">
            <a:extLst>
              <a:ext uri="{FF2B5EF4-FFF2-40B4-BE49-F238E27FC236}">
                <a16:creationId xmlns=""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=""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=""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=""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=""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=""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=""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=""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=""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=""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=""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Line 39">
              <a:extLst>
                <a:ext uri="{FF2B5EF4-FFF2-40B4-BE49-F238E27FC236}">
                  <a16:creationId xmlns=""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Line 40">
              <a:extLst>
                <a:ext uri="{FF2B5EF4-FFF2-40B4-BE49-F238E27FC236}">
                  <a16:creationId xmlns=""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 Box 41">
              <a:extLst>
                <a:ext uri="{FF2B5EF4-FFF2-40B4-BE49-F238E27FC236}">
                  <a16:creationId xmlns=""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=""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=""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=""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=""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=""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Line 48">
              <a:extLst>
                <a:ext uri="{FF2B5EF4-FFF2-40B4-BE49-F238E27FC236}">
                  <a16:creationId xmlns=""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Line 49">
              <a:extLst>
                <a:ext uri="{FF2B5EF4-FFF2-40B4-BE49-F238E27FC236}">
                  <a16:creationId xmlns=""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Line 50">
              <a:extLst>
                <a:ext uri="{FF2B5EF4-FFF2-40B4-BE49-F238E27FC236}">
                  <a16:creationId xmlns=""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ine 51">
              <a:extLst>
                <a:ext uri="{FF2B5EF4-FFF2-40B4-BE49-F238E27FC236}">
                  <a16:creationId xmlns=""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 Box 52">
              <a:extLst>
                <a:ext uri="{FF2B5EF4-FFF2-40B4-BE49-F238E27FC236}">
                  <a16:creationId xmlns=""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=""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=""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=""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=""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1">
            <a:extLst>
              <a:ext uri="{FF2B5EF4-FFF2-40B4-BE49-F238E27FC236}">
                <a16:creationId xmlns=""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=""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57">
              <a:extLst>
                <a:ext uri="{FF2B5EF4-FFF2-40B4-BE49-F238E27FC236}">
                  <a16:creationId xmlns=""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=""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=""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3">
            <a:extLst>
              <a:ext uri="{FF2B5EF4-FFF2-40B4-BE49-F238E27FC236}">
                <a16:creationId xmlns=""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=""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65">
              <a:extLst>
                <a:ext uri="{FF2B5EF4-FFF2-40B4-BE49-F238E27FC236}">
                  <a16:creationId xmlns=""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=""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=""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=""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=""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 Box 73">
              <a:extLst>
                <a:ext uri="{FF2B5EF4-FFF2-40B4-BE49-F238E27FC236}">
                  <a16:creationId xmlns=""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=""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=""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80">
            <a:extLst>
              <a:ext uri="{FF2B5EF4-FFF2-40B4-BE49-F238E27FC236}">
                <a16:creationId xmlns=""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=""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=""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83">
              <a:extLst>
                <a:ext uri="{FF2B5EF4-FFF2-40B4-BE49-F238E27FC236}">
                  <a16:creationId xmlns=""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=""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=""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=""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=""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=""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87" name="Slide Number Placeholder 2">
            <a:extLst>
              <a:ext uri="{FF2B5EF4-FFF2-40B4-BE49-F238E27FC236}">
                <a16:creationId xmlns="" xmlns:a16="http://schemas.microsoft.com/office/drawing/2014/main" id="{09896B4E-767E-074F-8EDA-CDA62F290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=""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 often includes form input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=""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method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(for sending data to server):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=""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www.somesite.com/animalsearch?monkeys&amp;banana</a:t>
            </a:r>
          </a:p>
        </p:txBody>
      </p:sp>
      <p:sp>
        <p:nvSpPr>
          <p:cNvPr id="90" name="Rectangle 3">
            <a:extLst>
              <a:ext uri="{FF2B5EF4-FFF2-40B4-BE49-F238E27FC236}">
                <a16:creationId xmlns=""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A8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requests headers (only) that would be returned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=""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uploads new file (object) to server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completely replaces file that exists at specified URL with content in entity body of POST HTTP request message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="" xmlns:a16="http://schemas.microsoft.com/office/drawing/2014/main" id="{40C538BA-1C71-0F4D-B753-A7D597D9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=""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line (protocol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=""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=""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data, e.g.,  requested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=""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HTTP/1.1 200 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Server: Apache/2.4.6 (CentOS) OpenSSL/1.0.2k-fips PHP/7.4.9 mod_perl/2.0.11 Perl/v5.16.3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ETag: "a5b-52d015789ee9e"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Accept-Ranges: bytes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Content-Length: 2651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=""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=""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=""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="" xmlns:a16="http://schemas.microsoft.com/office/drawing/2014/main" id="{1A72BEEE-6164-8340-B1FC-05E6C79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8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200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succeeded, requested object later in this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301 Moved Permanently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object moved, new location specified later in this message (in Location: field)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400 Bad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msg not understood by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404 Not Found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document not found on this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505 HTTP Version 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Not </a:t>
            </a:r>
            <a:r>
              <a:rPr kumimoji="0" lang="en-US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Supported</a:t>
            </a:r>
            <a:endParaRPr kumimoji="0" lang="en-US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50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appears in 1st line in server-to-client response message.</a:t>
            </a:r>
          </a:p>
          <a:p>
            <a:pPr marL="350838" marR="0" lvl="0" indent="-350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 sample codes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2F3EBF3D-1991-B942-BC94-7A161F525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="" xmlns:a16="http://schemas.microsoft.com/office/drawing/2014/main" id="{3635EFC9-A521-0240-B257-CD458B330808}"/>
              </a:ext>
            </a:extLst>
          </p:cNvPr>
          <p:cNvSpPr txBox="1">
            <a:spLocks noChangeArrowheads="1"/>
          </p:cNvSpPr>
          <p:nvPr/>
        </p:nvSpPr>
        <p:spPr>
          <a:xfrm>
            <a:off x="751523" y="1368109"/>
            <a:ext cx="5877880" cy="483674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Recall:  HTTP GET/response interaction is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stateless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notion of multi-step exchanges of HTTP messages to complete a Web “transaction”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track “state” of multi-step exchange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all HTTP requests are independent of each 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“recover” from a partially-completed-but-never-completely-completed transaction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81F961A-6387-0345-9591-6D8E9EDB9801}"/>
              </a:ext>
            </a:extLst>
          </p:cNvPr>
          <p:cNvSpPr txBox="1"/>
          <p:nvPr/>
        </p:nvSpPr>
        <p:spPr>
          <a:xfrm>
            <a:off x="7777183" y="1266045"/>
            <a:ext cx="334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stateful protocol: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makes two changes to X, or none at all</a:t>
            </a:r>
          </a:p>
        </p:txBody>
      </p:sp>
      <p:sp>
        <p:nvSpPr>
          <p:cNvPr id="14" name="Line 15">
            <a:extLst>
              <a:ext uri="{FF2B5EF4-FFF2-40B4-BE49-F238E27FC236}">
                <a16:creationId xmlns="" xmlns:a16="http://schemas.microsoft.com/office/drawing/2014/main" id="{E1896121-77D8-FD42-BC74-F51FD18D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743" y="281837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="" xmlns:a16="http://schemas.microsoft.com/office/drawing/2014/main" id="{7668C468-5627-F641-A1D5-CCCD71D47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2430" y="281202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="" xmlns:a16="http://schemas.microsoft.com/office/drawing/2014/main" id="{4D29A06D-1A18-BA46-8999-A8C319B0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318" y="5664762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="" xmlns:a16="http://schemas.microsoft.com/office/drawing/2014/main" id="{27466D26-729A-A04F-8FFC-34F73F8E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305" y="5647300"/>
            <a:ext cx="5196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36" name="Group 43">
            <a:extLst>
              <a:ext uri="{FF2B5EF4-FFF2-40B4-BE49-F238E27FC236}">
                <a16:creationId xmlns="" xmlns:a16="http://schemas.microsoft.com/office/drawing/2014/main" id="{FAE9785A-4169-E940-B94F-671A4AB9F406}"/>
              </a:ext>
            </a:extLst>
          </p:cNvPr>
          <p:cNvGrpSpPr>
            <a:grpSpLocks/>
          </p:cNvGrpSpPr>
          <p:nvPr/>
        </p:nvGrpSpPr>
        <p:grpSpPr bwMode="auto">
          <a:xfrm>
            <a:off x="9702405" y="2045262"/>
            <a:ext cx="423863" cy="684213"/>
            <a:chOff x="4140" y="429"/>
            <a:chExt cx="1425" cy="2396"/>
          </a:xfrm>
        </p:grpSpPr>
        <p:sp>
          <p:nvSpPr>
            <p:cNvPr id="37" name="Freeform 44">
              <a:extLst>
                <a:ext uri="{FF2B5EF4-FFF2-40B4-BE49-F238E27FC236}">
                  <a16:creationId xmlns="" xmlns:a16="http://schemas.microsoft.com/office/drawing/2014/main" id="{6CED6B20-429D-A742-A5A8-C560D227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45">
              <a:extLst>
                <a:ext uri="{FF2B5EF4-FFF2-40B4-BE49-F238E27FC236}">
                  <a16:creationId xmlns="" xmlns:a16="http://schemas.microsoft.com/office/drawing/2014/main" id="{3217673F-28F2-7F49-B23F-A3ED64A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Freeform 46">
              <a:extLst>
                <a:ext uri="{FF2B5EF4-FFF2-40B4-BE49-F238E27FC236}">
                  <a16:creationId xmlns="" xmlns:a16="http://schemas.microsoft.com/office/drawing/2014/main" id="{2C8F4947-7476-8140-9308-A091DA1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7">
              <a:extLst>
                <a:ext uri="{FF2B5EF4-FFF2-40B4-BE49-F238E27FC236}">
                  <a16:creationId xmlns="" xmlns:a16="http://schemas.microsoft.com/office/drawing/2014/main" id="{C324215D-D2F8-D640-866A-AD06AEA3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8">
              <a:extLst>
                <a:ext uri="{FF2B5EF4-FFF2-40B4-BE49-F238E27FC236}">
                  <a16:creationId xmlns="" xmlns:a16="http://schemas.microsoft.com/office/drawing/2014/main" id="{AF16B93D-625D-BF47-B9C3-3122406F6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" name="Group 49">
              <a:extLst>
                <a:ext uri="{FF2B5EF4-FFF2-40B4-BE49-F238E27FC236}">
                  <a16:creationId xmlns="" xmlns:a16="http://schemas.microsoft.com/office/drawing/2014/main" id="{E5823F1D-E46B-E542-BA9A-BE7B2ADB2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7" name="AutoShape 50">
                <a:extLst>
                  <a:ext uri="{FF2B5EF4-FFF2-40B4-BE49-F238E27FC236}">
                    <a16:creationId xmlns="" xmlns:a16="http://schemas.microsoft.com/office/drawing/2014/main" id="{5EDFB4BA-9ECC-1D4B-9DE1-6892D81B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" name="AutoShape 51">
                <a:extLst>
                  <a:ext uri="{FF2B5EF4-FFF2-40B4-BE49-F238E27FC236}">
                    <a16:creationId xmlns="" xmlns:a16="http://schemas.microsoft.com/office/drawing/2014/main" id="{322B0365-5AB5-FB41-8CFB-D0A89CDC6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" name="Rectangle 52">
              <a:extLst>
                <a:ext uri="{FF2B5EF4-FFF2-40B4-BE49-F238E27FC236}">
                  <a16:creationId xmlns="" xmlns:a16="http://schemas.microsoft.com/office/drawing/2014/main" id="{29C26A51-8119-1C45-B765-0A6FDC42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" name="Group 53">
              <a:extLst>
                <a:ext uri="{FF2B5EF4-FFF2-40B4-BE49-F238E27FC236}">
                  <a16:creationId xmlns="" xmlns:a16="http://schemas.microsoft.com/office/drawing/2014/main" id="{A0E07450-02B5-944A-993E-ED4E720D6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" name="AutoShape 54">
                <a:extLst>
                  <a:ext uri="{FF2B5EF4-FFF2-40B4-BE49-F238E27FC236}">
                    <a16:creationId xmlns="" xmlns:a16="http://schemas.microsoft.com/office/drawing/2014/main" id="{B895EECE-8814-364B-ABEF-BDFDB5B69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AutoShape 55">
                <a:extLst>
                  <a:ext uri="{FF2B5EF4-FFF2-40B4-BE49-F238E27FC236}">
                    <a16:creationId xmlns="" xmlns:a16="http://schemas.microsoft.com/office/drawing/2014/main" id="{19862CEA-43CD-F949-9939-14C77DA0F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5" name="Rectangle 56">
              <a:extLst>
                <a:ext uri="{FF2B5EF4-FFF2-40B4-BE49-F238E27FC236}">
                  <a16:creationId xmlns="" xmlns:a16="http://schemas.microsoft.com/office/drawing/2014/main" id="{AF3B098B-3C77-8047-942A-938B768EC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Rectangle 57">
              <a:extLst>
                <a:ext uri="{FF2B5EF4-FFF2-40B4-BE49-F238E27FC236}">
                  <a16:creationId xmlns="" xmlns:a16="http://schemas.microsoft.com/office/drawing/2014/main" id="{B55EF1A5-9C91-874D-A21C-9283813B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" name="Group 58">
              <a:extLst>
                <a:ext uri="{FF2B5EF4-FFF2-40B4-BE49-F238E27FC236}">
                  <a16:creationId xmlns="" xmlns:a16="http://schemas.microsoft.com/office/drawing/2014/main" id="{4BE447F1-4065-604D-9C52-935316AF9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3" name="AutoShape 59">
                <a:extLst>
                  <a:ext uri="{FF2B5EF4-FFF2-40B4-BE49-F238E27FC236}">
                    <a16:creationId xmlns="" xmlns:a16="http://schemas.microsoft.com/office/drawing/2014/main" id="{B6AF28E0-3DFD-B648-BA8B-C954368CE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" name="AutoShape 60">
                <a:extLst>
                  <a:ext uri="{FF2B5EF4-FFF2-40B4-BE49-F238E27FC236}">
                    <a16:creationId xmlns="" xmlns:a16="http://schemas.microsoft.com/office/drawing/2014/main" id="{CD352178-7C9F-9247-ADEE-3A9C5EEDD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8" name="Freeform 61">
              <a:extLst>
                <a:ext uri="{FF2B5EF4-FFF2-40B4-BE49-F238E27FC236}">
                  <a16:creationId xmlns="" xmlns:a16="http://schemas.microsoft.com/office/drawing/2014/main" id="{167E2C73-34F7-5443-B80D-3E31BC26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62">
              <a:extLst>
                <a:ext uri="{FF2B5EF4-FFF2-40B4-BE49-F238E27FC236}">
                  <a16:creationId xmlns="" xmlns:a16="http://schemas.microsoft.com/office/drawing/2014/main" id="{FD3C1C1A-4BE2-8A4D-B7D1-6FE82CCD5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1" name="AutoShape 63">
                <a:extLst>
                  <a:ext uri="{FF2B5EF4-FFF2-40B4-BE49-F238E27FC236}">
                    <a16:creationId xmlns="" xmlns:a16="http://schemas.microsoft.com/office/drawing/2014/main" id="{37F891D2-79F1-BA40-9E94-2CB7F92C3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AutoShape 64">
                <a:extLst>
                  <a:ext uri="{FF2B5EF4-FFF2-40B4-BE49-F238E27FC236}">
                    <a16:creationId xmlns="" xmlns:a16="http://schemas.microsoft.com/office/drawing/2014/main" id="{A6F14F93-50F0-1D44-A328-C58C4810E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" name="Rectangle 65">
              <a:extLst>
                <a:ext uri="{FF2B5EF4-FFF2-40B4-BE49-F238E27FC236}">
                  <a16:creationId xmlns="" xmlns:a16="http://schemas.microsoft.com/office/drawing/2014/main" id="{002C4B61-E0A4-9947-A2B8-C5E4A183D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66">
              <a:extLst>
                <a:ext uri="{FF2B5EF4-FFF2-40B4-BE49-F238E27FC236}">
                  <a16:creationId xmlns="" xmlns:a16="http://schemas.microsoft.com/office/drawing/2014/main" id="{03750C04-4651-264E-A820-846CC991E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67">
              <a:extLst>
                <a:ext uri="{FF2B5EF4-FFF2-40B4-BE49-F238E27FC236}">
                  <a16:creationId xmlns="" xmlns:a16="http://schemas.microsoft.com/office/drawing/2014/main" id="{8FAC3F30-F8EF-E042-AB16-84DEBD8C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68">
              <a:extLst>
                <a:ext uri="{FF2B5EF4-FFF2-40B4-BE49-F238E27FC236}">
                  <a16:creationId xmlns="" xmlns:a16="http://schemas.microsoft.com/office/drawing/2014/main" id="{0AC7D83A-6568-AE4B-9387-52663F18F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="" xmlns:a16="http://schemas.microsoft.com/office/drawing/2014/main" id="{1F36BF90-AD45-4E43-863B-F709351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AutoShape 70">
              <a:extLst>
                <a:ext uri="{FF2B5EF4-FFF2-40B4-BE49-F238E27FC236}">
                  <a16:creationId xmlns="" xmlns:a16="http://schemas.microsoft.com/office/drawing/2014/main" id="{F5B54DD4-D0E2-AF41-9405-9DCDB2D7E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AutoShape 71">
              <a:extLst>
                <a:ext uri="{FF2B5EF4-FFF2-40B4-BE49-F238E27FC236}">
                  <a16:creationId xmlns="" xmlns:a16="http://schemas.microsoft.com/office/drawing/2014/main" id="{23D73537-49F7-C342-B924-696A08B3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72">
              <a:extLst>
                <a:ext uri="{FF2B5EF4-FFF2-40B4-BE49-F238E27FC236}">
                  <a16:creationId xmlns="" xmlns:a16="http://schemas.microsoft.com/office/drawing/2014/main" id="{BC45042D-B8F2-A44D-9D8F-FC3BBA5D9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73">
              <a:extLst>
                <a:ext uri="{FF2B5EF4-FFF2-40B4-BE49-F238E27FC236}">
                  <a16:creationId xmlns="" xmlns:a16="http://schemas.microsoft.com/office/drawing/2014/main" id="{B9F22805-FC3E-6544-AABA-20E89AF9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" name="Oval 74">
              <a:extLst>
                <a:ext uri="{FF2B5EF4-FFF2-40B4-BE49-F238E27FC236}">
                  <a16:creationId xmlns="" xmlns:a16="http://schemas.microsoft.com/office/drawing/2014/main" id="{EB68854B-BAC2-D941-B3A2-A5819DC3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Rectangle 75">
              <a:extLst>
                <a:ext uri="{FF2B5EF4-FFF2-40B4-BE49-F238E27FC236}">
                  <a16:creationId xmlns="" xmlns:a16="http://schemas.microsoft.com/office/drawing/2014/main" id="{D02DEB6D-1661-D243-AA4D-D82ACE64A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9" name="Group 76">
            <a:extLst>
              <a:ext uri="{FF2B5EF4-FFF2-40B4-BE49-F238E27FC236}">
                <a16:creationId xmlns="" xmlns:a16="http://schemas.microsoft.com/office/drawing/2014/main" id="{DCF55C78-47F8-BB4D-B7DC-932793317724}"/>
              </a:ext>
            </a:extLst>
          </p:cNvPr>
          <p:cNvGrpSpPr>
            <a:grpSpLocks/>
          </p:cNvGrpSpPr>
          <p:nvPr/>
        </p:nvGrpSpPr>
        <p:grpSpPr bwMode="auto">
          <a:xfrm>
            <a:off x="7700568" y="2067487"/>
            <a:ext cx="698500" cy="709613"/>
            <a:chOff x="-44" y="1473"/>
            <a:chExt cx="981" cy="1105"/>
          </a:xfrm>
        </p:grpSpPr>
        <p:pic>
          <p:nvPicPr>
            <p:cNvPr id="70" name="Picture 77" descr="desktop_computer_stylized_medium">
              <a:extLst>
                <a:ext uri="{FF2B5EF4-FFF2-40B4-BE49-F238E27FC236}">
                  <a16:creationId xmlns="" xmlns:a16="http://schemas.microsoft.com/office/drawing/2014/main" id="{DA88C7F5-3379-274A-B44E-AF12E56C2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78">
              <a:extLst>
                <a:ext uri="{FF2B5EF4-FFF2-40B4-BE49-F238E27FC236}">
                  <a16:creationId xmlns="" xmlns:a16="http://schemas.microsoft.com/office/drawing/2014/main" id="{FAA003F1-DCEB-8040-A71C-4C8DD7155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E2F7DE24-824D-8B4E-BB5F-5FEDF024EC8E}"/>
              </a:ext>
            </a:extLst>
          </p:cNvPr>
          <p:cNvGrpSpPr/>
          <p:nvPr/>
        </p:nvGrpSpPr>
        <p:grpSpPr>
          <a:xfrm>
            <a:off x="8211743" y="3942941"/>
            <a:ext cx="1673225" cy="337184"/>
            <a:chOff x="8211743" y="3942941"/>
            <a:chExt cx="1673225" cy="337184"/>
          </a:xfrm>
        </p:grpSpPr>
        <p:sp>
          <p:nvSpPr>
            <p:cNvPr id="77" name="Line 18">
              <a:extLst>
                <a:ext uri="{FF2B5EF4-FFF2-40B4-BE49-F238E27FC236}">
                  <a16:creationId xmlns="" xmlns:a16="http://schemas.microsoft.com/office/drawing/2014/main" id="{3D07B504-4294-484D-A15A-873F55BFA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942941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DC44DF33-D418-CB41-BFC5-96705F979CCC}"/>
                </a:ext>
              </a:extLst>
            </p:cNvPr>
            <p:cNvSpPr txBox="1"/>
            <p:nvPr/>
          </p:nvSpPr>
          <p:spPr>
            <a:xfrm rot="21106037">
              <a:off x="9382305" y="3972348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9C6582D8-E5C3-E94C-91FA-DD082657187F}"/>
              </a:ext>
            </a:extLst>
          </p:cNvPr>
          <p:cNvGrpSpPr/>
          <p:nvPr/>
        </p:nvGrpSpPr>
        <p:grpSpPr>
          <a:xfrm>
            <a:off x="8220565" y="4654247"/>
            <a:ext cx="1673225" cy="307777"/>
            <a:chOff x="8220565" y="4654247"/>
            <a:chExt cx="1673225" cy="307777"/>
          </a:xfrm>
        </p:grpSpPr>
        <p:sp>
          <p:nvSpPr>
            <p:cNvPr id="82" name="Line 18">
              <a:extLst>
                <a:ext uri="{FF2B5EF4-FFF2-40B4-BE49-F238E27FC236}">
                  <a16:creationId xmlns="" xmlns:a16="http://schemas.microsoft.com/office/drawing/2014/main" id="{4C9BF12C-724F-3C4B-9FC7-C0EB27409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0565" y="465532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DF7DB85B-1569-344D-AC0D-B969F2CD0B87}"/>
                </a:ext>
              </a:extLst>
            </p:cNvPr>
            <p:cNvSpPr txBox="1"/>
            <p:nvPr/>
          </p:nvSpPr>
          <p:spPr>
            <a:xfrm rot="21106037">
              <a:off x="9360647" y="465424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="" xmlns:a16="http://schemas.microsoft.com/office/drawing/2014/main" id="{6AAF2513-9DD5-1A4B-B41D-1AFE8BDB247D}"/>
              </a:ext>
            </a:extLst>
          </p:cNvPr>
          <p:cNvGrpSpPr/>
          <p:nvPr/>
        </p:nvGrpSpPr>
        <p:grpSpPr>
          <a:xfrm>
            <a:off x="8226030" y="4881121"/>
            <a:ext cx="1684338" cy="344172"/>
            <a:chOff x="8226030" y="4881121"/>
            <a:chExt cx="1684338" cy="344172"/>
          </a:xfrm>
        </p:grpSpPr>
        <p:sp>
          <p:nvSpPr>
            <p:cNvPr id="86" name="Line 17">
              <a:extLst>
                <a:ext uri="{FF2B5EF4-FFF2-40B4-BE49-F238E27FC236}">
                  <a16:creationId xmlns="" xmlns:a16="http://schemas.microsoft.com/office/drawing/2014/main" id="{33143F67-A599-EE4C-988D-1E52584BC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499071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6F421034-4844-1843-9EDF-80D2D2191FFC}"/>
                </a:ext>
              </a:extLst>
            </p:cNvPr>
            <p:cNvSpPr txBox="1"/>
            <p:nvPr/>
          </p:nvSpPr>
          <p:spPr>
            <a:xfrm rot="460210">
              <a:off x="8601378" y="4881121"/>
              <a:ext cx="11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unlock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02E6B42D-EC51-CD42-8E76-639F17FF9C82}"/>
              </a:ext>
            </a:extLst>
          </p:cNvPr>
          <p:cNvGrpSpPr/>
          <p:nvPr/>
        </p:nvGrpSpPr>
        <p:grpSpPr>
          <a:xfrm>
            <a:off x="8211743" y="5253900"/>
            <a:ext cx="1673225" cy="336684"/>
            <a:chOff x="8211743" y="5253900"/>
            <a:chExt cx="1673225" cy="336684"/>
          </a:xfrm>
        </p:grpSpPr>
        <p:sp>
          <p:nvSpPr>
            <p:cNvPr id="87" name="Line 18">
              <a:extLst>
                <a:ext uri="{FF2B5EF4-FFF2-40B4-BE49-F238E27FC236}">
                  <a16:creationId xmlns="" xmlns:a16="http://schemas.microsoft.com/office/drawing/2014/main" id="{981C6A97-493C-1541-8F46-FB6401EE6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525390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4E6BC057-143C-EA4C-9758-617A540239BE}"/>
                </a:ext>
              </a:extLst>
            </p:cNvPr>
            <p:cNvSpPr txBox="1"/>
            <p:nvPr/>
          </p:nvSpPr>
          <p:spPr>
            <a:xfrm rot="21106037">
              <a:off x="9373746" y="528280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812585BB-270F-6343-8338-140BA89C7E52}"/>
              </a:ext>
            </a:extLst>
          </p:cNvPr>
          <p:cNvGrpSpPr/>
          <p:nvPr/>
        </p:nvGrpSpPr>
        <p:grpSpPr>
          <a:xfrm>
            <a:off x="8226030" y="3575737"/>
            <a:ext cx="1696234" cy="338597"/>
            <a:chOff x="8226030" y="3575737"/>
            <a:chExt cx="1696234" cy="338597"/>
          </a:xfrm>
        </p:grpSpPr>
        <p:sp>
          <p:nvSpPr>
            <p:cNvPr id="76" name="Line 17">
              <a:extLst>
                <a:ext uri="{FF2B5EF4-FFF2-40B4-BE49-F238E27FC236}">
                  <a16:creationId xmlns="" xmlns:a16="http://schemas.microsoft.com/office/drawing/2014/main" id="{06976B72-BDF3-7C48-82E3-924EF74F5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3679752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A7D38CDC-448B-6D46-8D67-92FCAC24452A}"/>
                </a:ext>
              </a:extLst>
            </p:cNvPr>
            <p:cNvSpPr txBox="1"/>
            <p:nvPr/>
          </p:nvSpPr>
          <p:spPr>
            <a:xfrm rot="460210">
              <a:off x="8589335" y="3575737"/>
              <a:ext cx="133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="" xmlns:a16="http://schemas.microsoft.com/office/drawing/2014/main" id="{196C1467-1B22-FD48-8EA3-AAA9DBA79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1367" y="3750644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="" xmlns:a16="http://schemas.microsoft.com/office/drawing/2014/main" id="{0BE549BD-AAEC-8444-851F-3374194952CD}"/>
              </a:ext>
            </a:extLst>
          </p:cNvPr>
          <p:cNvGrpSpPr/>
          <p:nvPr/>
        </p:nvGrpSpPr>
        <p:grpSpPr>
          <a:xfrm>
            <a:off x="8234852" y="4259764"/>
            <a:ext cx="1684338" cy="366949"/>
            <a:chOff x="8234852" y="4259764"/>
            <a:chExt cx="1684338" cy="366949"/>
          </a:xfrm>
        </p:grpSpPr>
        <p:sp>
          <p:nvSpPr>
            <p:cNvPr id="81" name="Line 17">
              <a:extLst>
                <a:ext uri="{FF2B5EF4-FFF2-40B4-BE49-F238E27FC236}">
                  <a16:creationId xmlns="" xmlns:a16="http://schemas.microsoft.com/office/drawing/2014/main" id="{BD9CD2B5-5BAD-F64E-ABCA-CBF632B90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52" y="439213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9C94E783-4022-4840-9168-04845DD3C6E1}"/>
                </a:ext>
              </a:extLst>
            </p:cNvPr>
            <p:cNvSpPr txBox="1"/>
            <p:nvPr/>
          </p:nvSpPr>
          <p:spPr>
            <a:xfrm rot="460210">
              <a:off x="8600615" y="4259764"/>
              <a:ext cx="1257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X’’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="" xmlns:a16="http://schemas.microsoft.com/office/drawing/2014/main" id="{E91273DD-2DB7-7D46-A38E-BB2C16569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955" y="4436145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67AF7376-17A3-D741-91E5-0D8534607D08}"/>
              </a:ext>
            </a:extLst>
          </p:cNvPr>
          <p:cNvGrpSpPr/>
          <p:nvPr/>
        </p:nvGrpSpPr>
        <p:grpSpPr>
          <a:xfrm>
            <a:off x="8226030" y="2820539"/>
            <a:ext cx="1684338" cy="362594"/>
            <a:chOff x="8226030" y="2820539"/>
            <a:chExt cx="1684338" cy="362594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770E437-30BF-E34D-A36A-B1465B8979C1}"/>
                </a:ext>
              </a:extLst>
            </p:cNvPr>
            <p:cNvSpPr txBox="1"/>
            <p:nvPr/>
          </p:nvSpPr>
          <p:spPr>
            <a:xfrm rot="460210">
              <a:off x="8283881" y="2820539"/>
              <a:ext cx="1560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lock data record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="" xmlns:a16="http://schemas.microsoft.com/office/drawing/2014/main" id="{226EF0C1-2237-8E46-AB56-8D689EE5C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294855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6D140EC4-5DA8-F040-BC23-C3A90A90AE49}"/>
              </a:ext>
            </a:extLst>
          </p:cNvPr>
          <p:cNvGrpSpPr/>
          <p:nvPr/>
        </p:nvGrpSpPr>
        <p:grpSpPr>
          <a:xfrm>
            <a:off x="8211743" y="3211740"/>
            <a:ext cx="1673225" cy="326272"/>
            <a:chOff x="8211743" y="3211740"/>
            <a:chExt cx="1673225" cy="326272"/>
          </a:xfrm>
        </p:grpSpPr>
        <p:sp>
          <p:nvSpPr>
            <p:cNvPr id="20" name="Line 18">
              <a:extLst>
                <a:ext uri="{FF2B5EF4-FFF2-40B4-BE49-F238E27FC236}">
                  <a16:creationId xmlns="" xmlns:a16="http://schemas.microsoft.com/office/drawing/2014/main" id="{C78912E7-84E1-824B-B855-60DAC36E52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21174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39CDE70-7C81-BB40-B7E7-D376841A3505}"/>
                </a:ext>
              </a:extLst>
            </p:cNvPr>
            <p:cNvSpPr txBox="1"/>
            <p:nvPr/>
          </p:nvSpPr>
          <p:spPr>
            <a:xfrm rot="21106037">
              <a:off x="9368027" y="3230235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3FE3FF41-4F60-4C4F-85AB-4CC4494FF63A}"/>
              </a:ext>
            </a:extLst>
          </p:cNvPr>
          <p:cNvGrpSpPr/>
          <p:nvPr/>
        </p:nvGrpSpPr>
        <p:grpSpPr>
          <a:xfrm>
            <a:off x="10136156" y="2957082"/>
            <a:ext cx="522425" cy="400110"/>
            <a:chOff x="10136156" y="2957082"/>
            <a:chExt cx="522425" cy="400110"/>
          </a:xfrm>
        </p:grpSpPr>
        <p:sp>
          <p:nvSpPr>
            <p:cNvPr id="91" name="AutoShape 327">
              <a:extLst>
                <a:ext uri="{FF2B5EF4-FFF2-40B4-BE49-F238E27FC236}">
                  <a16:creationId xmlns="" xmlns:a16="http://schemas.microsoft.com/office/drawing/2014/main" id="{819E3430-D00B-DE4A-BF76-DA4F707FA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9A7AE3A8-B4B7-5D45-9040-2EECD223536E}"/>
                </a:ext>
              </a:extLst>
            </p:cNvPr>
            <p:cNvSpPr txBox="1"/>
            <p:nvPr/>
          </p:nvSpPr>
          <p:spPr>
            <a:xfrm>
              <a:off x="10364121" y="3049415"/>
              <a:ext cx="294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="" xmlns:a16="http://schemas.microsoft.com/office/drawing/2014/main" id="{E64171ED-8243-0748-A18D-E9E66AB8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sp>
        <p:nvSpPr>
          <p:cNvPr id="102" name="AutoShape 327">
            <a:extLst>
              <a:ext uri="{FF2B5EF4-FFF2-40B4-BE49-F238E27FC236}">
                <a16:creationId xmlns="" xmlns:a16="http://schemas.microsoft.com/office/drawing/2014/main" id="{94D2C5FA-36D2-234A-8CDE-D9DE43DC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7378" y="2195369"/>
            <a:ext cx="510086" cy="40011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0E67923B-2554-D94F-98BF-5970F66E0A80}"/>
              </a:ext>
            </a:extLst>
          </p:cNvPr>
          <p:cNvSpPr txBox="1"/>
          <p:nvPr/>
        </p:nvSpPr>
        <p:spPr>
          <a:xfrm>
            <a:off x="10383166" y="2287702"/>
            <a:ext cx="29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2B5B74FE-39C8-5B43-9432-6DE5518154FD}"/>
              </a:ext>
            </a:extLst>
          </p:cNvPr>
          <p:cNvGrpSpPr/>
          <p:nvPr/>
        </p:nvGrpSpPr>
        <p:grpSpPr>
          <a:xfrm>
            <a:off x="10132163" y="3702128"/>
            <a:ext cx="592569" cy="400110"/>
            <a:chOff x="10136156" y="2957082"/>
            <a:chExt cx="592569" cy="400110"/>
          </a:xfrm>
        </p:grpSpPr>
        <p:sp>
          <p:nvSpPr>
            <p:cNvPr id="107" name="AutoShape 327">
              <a:extLst>
                <a:ext uri="{FF2B5EF4-FFF2-40B4-BE49-F238E27FC236}">
                  <a16:creationId xmlns="" xmlns:a16="http://schemas.microsoft.com/office/drawing/2014/main" id="{8B16F450-5DEA-8B45-B210-945CA675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="" xmlns:a16="http://schemas.microsoft.com/office/drawing/2014/main" id="{72167ECA-B9B2-4E40-82B0-9F43976F24FE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="" xmlns:a16="http://schemas.microsoft.com/office/drawing/2014/main" id="{06DE726C-08C5-5346-B762-9B140BCB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6E55A0D6-71A5-1D45-8A52-331867F92A1A}"/>
              </a:ext>
            </a:extLst>
          </p:cNvPr>
          <p:cNvGrpSpPr/>
          <p:nvPr/>
        </p:nvGrpSpPr>
        <p:grpSpPr>
          <a:xfrm>
            <a:off x="10128170" y="4447174"/>
            <a:ext cx="592569" cy="400110"/>
            <a:chOff x="10136156" y="2957082"/>
            <a:chExt cx="592569" cy="400110"/>
          </a:xfrm>
        </p:grpSpPr>
        <p:sp>
          <p:nvSpPr>
            <p:cNvPr id="111" name="AutoShape 327">
              <a:extLst>
                <a:ext uri="{FF2B5EF4-FFF2-40B4-BE49-F238E27FC236}">
                  <a16:creationId xmlns="" xmlns:a16="http://schemas.microsoft.com/office/drawing/2014/main" id="{AD90F81E-B5AA-6341-8460-5E051080A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C02956FF-BB8D-6149-9012-24692DD7049D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="" xmlns:a16="http://schemas.microsoft.com/office/drawing/2014/main" id="{7E37BA2D-D932-D14B-9FD2-5FE1BA0B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CEB7CAB0-F376-054D-A184-1987E69E5578}"/>
              </a:ext>
            </a:extLst>
          </p:cNvPr>
          <p:cNvGrpSpPr/>
          <p:nvPr/>
        </p:nvGrpSpPr>
        <p:grpSpPr>
          <a:xfrm>
            <a:off x="10126354" y="5192220"/>
            <a:ext cx="726072" cy="400110"/>
            <a:chOff x="10138333" y="2957082"/>
            <a:chExt cx="726072" cy="400110"/>
          </a:xfrm>
        </p:grpSpPr>
        <p:sp>
          <p:nvSpPr>
            <p:cNvPr id="115" name="AutoShape 327">
              <a:extLst>
                <a:ext uri="{FF2B5EF4-FFF2-40B4-BE49-F238E27FC236}">
                  <a16:creationId xmlns="" xmlns:a16="http://schemas.microsoft.com/office/drawing/2014/main" id="{0D7E10F2-D009-F14B-82D2-F08AB2218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87935EAA-1BE1-5D4A-BB6F-A7C69F071ADD}"/>
                </a:ext>
              </a:extLst>
            </p:cNvPr>
            <p:cNvSpPr txBox="1"/>
            <p:nvPr/>
          </p:nvSpPr>
          <p:spPr>
            <a:xfrm>
              <a:off x="10364121" y="3049415"/>
              <a:ext cx="500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6F306746-EF4C-B446-9F1D-1D85D8A99FAC}"/>
              </a:ext>
            </a:extLst>
          </p:cNvPr>
          <p:cNvSpPr txBox="1"/>
          <p:nvPr/>
        </p:nvSpPr>
        <p:spPr>
          <a:xfrm>
            <a:off x="7895870" y="4140346"/>
            <a:ext cx="41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80C0AC55-7635-2346-85C0-10B75BF4C445}"/>
              </a:ext>
            </a:extLst>
          </p:cNvPr>
          <p:cNvSpPr txBox="1"/>
          <p:nvPr/>
        </p:nvSpPr>
        <p:spPr>
          <a:xfrm>
            <a:off x="7384517" y="5969340"/>
            <a:ext cx="411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happens if network connection or client crashes at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90" name="Slide Number Placeholder 2">
            <a:extLst>
              <a:ext uri="{FF2B5EF4-FFF2-40B4-BE49-F238E27FC236}">
                <a16:creationId xmlns="" xmlns:a16="http://schemas.microsoft.com/office/drawing/2014/main" id="{FF729FF4-43F7-A040-B78F-BE4EC8E9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9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=""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browser  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=""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=""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=""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557" y="1520844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Amazon 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=""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=""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=""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=""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=""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=""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=""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=""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=""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=""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=""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=""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=""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=""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=""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=""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=""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=""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=""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=""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=""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=""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=""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=""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=""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=""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=""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=""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=""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=""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=""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=""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=""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=""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=""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=""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=""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=""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=""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=""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=""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=""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=""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=""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=""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=""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=""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=""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=""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=""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=""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=""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=""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=""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=""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=""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=""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=""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=""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=""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=""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=""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=""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=""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=""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=""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=""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=""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=""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=""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=""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=""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=""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=""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=""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=""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=""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=""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=""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=""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=""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=""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=""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=""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=""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=""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=""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53784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2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Application Layer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="" xmlns:a16="http://schemas.microsoft.com/office/drawing/2014/main" id="{8A719B73-7005-5F48-AB23-FCC253DE1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 note on the use of these PowerPoint slides:</a:t>
            </a:r>
          </a:p>
          <a:p>
            <a:r>
              <a:rPr lang="en-US" altLang="en-US" sz="1400" dirty="0">
                <a:latin typeface="+mn-lt"/>
              </a:rPr>
              <a:t>We’</a:t>
            </a:r>
            <a:r>
              <a:rPr lang="en-US" altLang="ja-JP" sz="1400" dirty="0">
                <a:latin typeface="+mn-lt"/>
              </a:rPr>
              <a:t>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lang="en-US" altLang="ja-JP" sz="1400" i="1" dirty="0">
                <a:latin typeface="+mn-lt"/>
              </a:rPr>
              <a:t>lot</a:t>
            </a:r>
            <a:r>
              <a:rPr lang="en-US" altLang="ja-JP" sz="1400" dirty="0">
                <a:latin typeface="+mn-lt"/>
              </a:rPr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altLang="en-US" sz="1400" dirty="0"/>
          </a:p>
        </p:txBody>
      </p:sp>
      <p:sp>
        <p:nvSpPr>
          <p:cNvPr id="8" name="Text Box 7">
            <a:extLst>
              <a:ext uri="{FF2B5EF4-FFF2-40B4-BE49-F238E27FC236}">
                <a16:creationId xmlns="" xmlns:a16="http://schemas.microsoft.com/office/drawing/2014/main" id="{BD221538-7929-D34F-8387-EA57F966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endParaRPr lang="en-US" altLang="en-US" sz="1400" dirty="0">
              <a:latin typeface="Gill Sans MT" panose="020B0502020104020203" pitchFamily="34" charset="77"/>
            </a:endParaRP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use these slides (e.g., in a class) that you mention their source (after all, we’</a:t>
            </a:r>
            <a:r>
              <a:rPr lang="en-US" altLang="ja-JP" sz="1400" dirty="0">
                <a:latin typeface="+mn-lt"/>
                <a:cs typeface="Calibri" panose="020F0502020204030204" pitchFamily="34" charset="0"/>
              </a:rPr>
              <a:t>d like people to use our book!)</a:t>
            </a:r>
          </a:p>
          <a:p>
            <a:pPr marL="290513" indent="-168275">
              <a:buClr>
                <a:srgbClr val="0000A8"/>
              </a:buClr>
              <a:buSzPct val="75000"/>
              <a:buFont typeface="Wingdings" pitchFamily="2" charset="2"/>
              <a:buChar char="§"/>
            </a:pPr>
            <a:r>
              <a:rPr lang="en-US" altLang="en-US" sz="1400" dirty="0">
                <a:latin typeface="+mn-lt"/>
                <a:cs typeface="Calibri" panose="020F0502020204030204" pitchFamily="34" charset="0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For a revision history, see the slide note for this page. </a:t>
            </a: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en-US" sz="1400" dirty="0">
              <a:latin typeface="+mn-lt"/>
            </a:endParaRPr>
          </a:p>
          <a:p>
            <a:pPr marL="15875" indent="0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1400" dirty="0">
                <a:latin typeface="+mn-lt"/>
              </a:rPr>
              <a:t>Thanks and enjoy!  JFK/KWR</a:t>
            </a:r>
          </a:p>
          <a:p>
            <a:pPr>
              <a:lnSpc>
                <a:spcPct val="85000"/>
              </a:lnSpc>
            </a:pPr>
            <a:endParaRPr lang="en-US" altLang="en-US" sz="1400" dirty="0">
              <a:latin typeface="+mn-lt"/>
            </a:endParaRP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All material copyright 1996-2023</a:t>
            </a:r>
          </a:p>
          <a:p>
            <a:pPr>
              <a:lnSpc>
                <a:spcPct val="85000"/>
              </a:lnSpc>
            </a:pPr>
            <a:r>
              <a:rPr lang="en-US" altLang="en-US" sz="1400" dirty="0">
                <a:latin typeface="+mn-lt"/>
              </a:rPr>
              <a:t>     J.F Kurose and K.W. Ross, All Rights Reserved</a:t>
            </a:r>
            <a:endParaRPr lang="en-US" altLang="en-US" sz="12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8C65C94-9E94-6144-BDBB-A8F5D511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67D27E-258D-C546-967D-65B4E6ACE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    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2" name="Picture 11" descr="A picture containing outdoor, water, bridge, building&#10;&#10;Description automatically generated">
            <a:extLst>
              <a:ext uri="{FF2B5EF4-FFF2-40B4-BE49-F238E27FC236}">
                <a16:creationId xmlns="" xmlns:a16="http://schemas.microsoft.com/office/drawing/2014/main" id="{3BE6A818-0DC7-1C43-B5D9-6718F287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=""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=""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=""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=""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in HTTP 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9806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 displaying a NY Times web page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=""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=""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=""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=""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=""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=""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=""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=""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=""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=""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=""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=""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=""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=""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=""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=""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=""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=""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=""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=""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=""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=""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=""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=""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=""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=""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=""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=""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=""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=""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=""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=""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=""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=""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=""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=""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=""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=""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=""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=""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=""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=""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=""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=""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=""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=""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=""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=""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=""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=""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=""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=""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=""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=""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=""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=""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=""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=""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=""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=""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=""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=""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=""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=""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=""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=""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="" xmlns:a16="http://schemas.microsoft.com/office/drawing/2014/main" id="{34FE7BC9-B7EB-234C-A2F1-449565BB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42" y="1223204"/>
            <a:ext cx="1797957" cy="129956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="" xmlns:a16="http://schemas.microsoft.com/office/drawing/2014/main" id="{D87C6769-19C7-7542-8A41-E79CE4A6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57" y="4524829"/>
            <a:ext cx="1788365" cy="250371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E643CAC7-5EBE-E949-B25F-69531B9E3B7C}"/>
              </a:ext>
            </a:extLst>
          </p:cNvPr>
          <p:cNvGrpSpPr/>
          <p:nvPr/>
        </p:nvGrpSpPr>
        <p:grpSpPr>
          <a:xfrm>
            <a:off x="4051300" y="2946400"/>
            <a:ext cx="965200" cy="1308100"/>
            <a:chOff x="4051300" y="2946400"/>
            <a:chExt cx="965200" cy="1308100"/>
          </a:xfrm>
        </p:grpSpPr>
        <p:grpSp>
          <p:nvGrpSpPr>
            <p:cNvPr id="128" name="Group 127">
              <a:extLst>
                <a:ext uri="{FF2B5EF4-FFF2-40B4-BE49-F238E27FC236}">
                  <a16:creationId xmlns="" xmlns:a16="http://schemas.microsoft.com/office/drawing/2014/main" id="{3AA7140A-7962-EE49-94D6-B5A5ACAE10BF}"/>
                </a:ext>
              </a:extLst>
            </p:cNvPr>
            <p:cNvGrpSpPr/>
            <p:nvPr/>
          </p:nvGrpSpPr>
          <p:grpSpPr>
            <a:xfrm>
              <a:off x="4673600" y="2946400"/>
              <a:ext cx="342900" cy="1308100"/>
              <a:chOff x="4673600" y="2946400"/>
              <a:chExt cx="342900" cy="1308100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="" xmlns:a16="http://schemas.microsoft.com/office/drawing/2014/main" id="{F60C25F5-95A8-704C-A0DD-192D2CCC9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>
                <a:extLst>
                  <a:ext uri="{FF2B5EF4-FFF2-40B4-BE49-F238E27FC236}">
                    <a16:creationId xmlns="" xmlns:a16="http://schemas.microsoft.com/office/drawing/2014/main" id="{8514DA96-3F9B-EC4E-AD35-91569360871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="" xmlns:a16="http://schemas.microsoft.com/office/drawing/2014/main" id="{95FF0112-4C26-5140-866E-E14FB9815DFF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D79D69ED-D400-0548-82FB-0F9E9B31A721}"/>
                </a:ext>
              </a:extLst>
            </p:cNvPr>
            <p:cNvSpPr txBox="1"/>
            <p:nvPr/>
          </p:nvSpPr>
          <p:spPr>
            <a:xfrm>
              <a:off x="4051300" y="33782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GET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7227CDFD-02C6-A542-A68F-FF9F81C66103}"/>
              </a:ext>
            </a:extLst>
          </p:cNvPr>
          <p:cNvGrpSpPr/>
          <p:nvPr/>
        </p:nvGrpSpPr>
        <p:grpSpPr>
          <a:xfrm>
            <a:off x="5143500" y="2959100"/>
            <a:ext cx="990600" cy="1308100"/>
            <a:chOff x="5143500" y="2959100"/>
            <a:chExt cx="990600" cy="1308100"/>
          </a:xfrm>
        </p:grpSpPr>
        <p:grpSp>
          <p:nvGrpSpPr>
            <p:cNvPr id="129" name="Group 128">
              <a:extLst>
                <a:ext uri="{FF2B5EF4-FFF2-40B4-BE49-F238E27FC236}">
                  <a16:creationId xmlns="" xmlns:a16="http://schemas.microsoft.com/office/drawing/2014/main" id="{AFDCA678-F389-9146-BC39-44292D21247B}"/>
                </a:ext>
              </a:extLst>
            </p:cNvPr>
            <p:cNvGrpSpPr/>
            <p:nvPr/>
          </p:nvGrpSpPr>
          <p:grpSpPr>
            <a:xfrm>
              <a:off x="5143500" y="2959100"/>
              <a:ext cx="342900" cy="1308100"/>
              <a:chOff x="4673600" y="2946400"/>
              <a:chExt cx="342900" cy="1308100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="" xmlns:a16="http://schemas.microsoft.com/office/drawing/2014/main" id="{82E7E0D4-DC33-9248-A8C3-006080F0E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="" xmlns:a16="http://schemas.microsoft.com/office/drawing/2014/main" id="{0254DDAE-1221-CF4A-8A44-FEBA056F68E6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="" xmlns:a16="http://schemas.microsoft.com/office/drawing/2014/main" id="{6449B0AA-1D8A-5A44-848E-EAA10CB19354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37741EFF-00A6-6340-850A-7076A1D9EAD7}"/>
                </a:ext>
              </a:extLst>
            </p:cNvPr>
            <p:cNvSpPr txBox="1"/>
            <p:nvPr/>
          </p:nvSpPr>
          <p:spPr>
            <a:xfrm>
              <a:off x="5397500" y="34036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reply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ADB30830-E833-BB4F-BE11-9C6A3248D779}"/>
              </a:ext>
            </a:extLst>
          </p:cNvPr>
          <p:cNvGrpSpPr/>
          <p:nvPr/>
        </p:nvGrpSpPr>
        <p:grpSpPr>
          <a:xfrm>
            <a:off x="6261100" y="4914900"/>
            <a:ext cx="1854200" cy="369332"/>
            <a:chOff x="3721100" y="3429000"/>
            <a:chExt cx="1854200" cy="36933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="" xmlns:a16="http://schemas.microsoft.com/office/drawing/2014/main" id="{01A36013-C952-FA40-9D4F-692A0CBA7E1F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542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="" xmlns:a16="http://schemas.microsoft.com/office/drawing/2014/main" id="{2801E5BD-9906-834C-B644-A5667DC9D522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D410B9D7-F1BD-5040-9B26-0F638462A0F2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="" xmlns:a16="http://schemas.microsoft.com/office/drawing/2014/main" id="{17C0BEEA-E132-6049-AB80-86336EC7D5A7}"/>
              </a:ext>
            </a:extLst>
          </p:cNvPr>
          <p:cNvGrpSpPr/>
          <p:nvPr/>
        </p:nvGrpSpPr>
        <p:grpSpPr>
          <a:xfrm>
            <a:off x="4749800" y="4826000"/>
            <a:ext cx="342900" cy="369332"/>
            <a:chOff x="2857500" y="6540500"/>
            <a:chExt cx="342900" cy="369332"/>
          </a:xfrm>
        </p:grpSpPr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EFE78511-B68D-FB48-9212-A7FDBA45240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="" xmlns:a16="http://schemas.microsoft.com/office/drawing/2014/main" id="{9EF5F58F-2D7E-3946-8159-8928CB5C3E5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C8901295-62DF-6B47-BB6C-F82BA23E955E}"/>
              </a:ext>
            </a:extLst>
          </p:cNvPr>
          <p:cNvGrpSpPr/>
          <p:nvPr/>
        </p:nvGrpSpPr>
        <p:grpSpPr>
          <a:xfrm>
            <a:off x="6273800" y="5308600"/>
            <a:ext cx="1841500" cy="369332"/>
            <a:chOff x="3721100" y="3429000"/>
            <a:chExt cx="1841500" cy="369332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="" xmlns:a16="http://schemas.microsoft.com/office/drawing/2014/main" id="{C9B3296C-FBC4-B741-B89E-EB3174633A8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415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10E41D9-5E75-A74B-AAF9-EDC9051B91C4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9DFFDE29-91FB-A844-BDB5-7CB514C1EC71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="" xmlns:a16="http://schemas.microsoft.com/office/drawing/2014/main" id="{E9CF8CDB-DC01-AA47-85F5-A29BE5D0DF9D}"/>
              </a:ext>
            </a:extLst>
          </p:cNvPr>
          <p:cNvGrpSpPr/>
          <p:nvPr/>
        </p:nvGrpSpPr>
        <p:grpSpPr>
          <a:xfrm>
            <a:off x="4775200" y="5207000"/>
            <a:ext cx="342900" cy="369332"/>
            <a:chOff x="2857500" y="6540500"/>
            <a:chExt cx="342900" cy="369332"/>
          </a:xfrm>
        </p:grpSpPr>
        <p:sp>
          <p:nvSpPr>
            <p:cNvPr id="165" name="Oval 164">
              <a:extLst>
                <a:ext uri="{FF2B5EF4-FFF2-40B4-BE49-F238E27FC236}">
                  <a16:creationId xmlns="" xmlns:a16="http://schemas.microsoft.com/office/drawing/2014/main" id="{3382ECF7-AB3B-8E4F-8B8F-444D8E64911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="" xmlns:a16="http://schemas.microsoft.com/office/drawing/2014/main" id="{5B6967AA-7479-CD4D-9D2D-E2D06F1CC22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pic>
        <p:nvPicPr>
          <p:cNvPr id="167" name="Picture 166">
            <a:extLst>
              <a:ext uri="{FF2B5EF4-FFF2-40B4-BE49-F238E27FC236}">
                <a16:creationId xmlns="" xmlns:a16="http://schemas.microsoft.com/office/drawing/2014/main" id="{8C0658C3-4371-094D-A3A8-111CD786B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4394023"/>
            <a:ext cx="1790700" cy="1295576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74251AC0-F2E4-0045-A435-0B349688752E}"/>
              </a:ext>
            </a:extLst>
          </p:cNvPr>
          <p:cNvSpPr txBox="1"/>
          <p:nvPr/>
        </p:nvSpPr>
        <p:spPr>
          <a:xfrm>
            <a:off x="1917701" y="5803900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 page with embedded ad displayed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="" xmlns:a16="http://schemas.microsoft.com/office/drawing/2014/main" id="{7B258242-158D-CE45-B466-E1D5CD19A109}"/>
              </a:ext>
            </a:extLst>
          </p:cNvPr>
          <p:cNvGrpSpPr/>
          <p:nvPr/>
        </p:nvGrpSpPr>
        <p:grpSpPr>
          <a:xfrm>
            <a:off x="584200" y="1511300"/>
            <a:ext cx="3403600" cy="830997"/>
            <a:chOff x="584200" y="1511300"/>
            <a:chExt cx="3403600" cy="830997"/>
          </a:xfrm>
        </p:grpSpPr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62B02ED5-379C-594B-BC28-471D84933F65}"/>
                </a:ext>
              </a:extLst>
            </p:cNvPr>
            <p:cNvSpPr txBox="1"/>
            <p:nvPr/>
          </p:nvSpPr>
          <p:spPr>
            <a:xfrm>
              <a:off x="1016000" y="1511300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0" lvl="0" indent="-127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base html file from nytimes.com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="" xmlns:a16="http://schemas.microsoft.com/office/drawing/2014/main" id="{A5B4B18B-B400-C145-96F8-F232E539CFBE}"/>
                </a:ext>
              </a:extLst>
            </p:cNvPr>
            <p:cNvGrpSpPr/>
            <p:nvPr/>
          </p:nvGrpSpPr>
          <p:grpSpPr>
            <a:xfrm>
              <a:off x="584200" y="1574800"/>
              <a:ext cx="304800" cy="369332"/>
              <a:chOff x="8953500" y="1841500"/>
              <a:chExt cx="304800" cy="369332"/>
            </a:xfrm>
          </p:grpSpPr>
          <p:sp>
            <p:nvSpPr>
              <p:cNvPr id="177" name="Oval 176">
                <a:extLst>
                  <a:ext uri="{FF2B5EF4-FFF2-40B4-BE49-F238E27FC236}">
                    <a16:creationId xmlns="" xmlns:a16="http://schemas.microsoft.com/office/drawing/2014/main" id="{FB3CE166-4808-6745-BCA9-C4BEEA1218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="" xmlns:a16="http://schemas.microsoft.com/office/drawing/2014/main" id="{2BBFAD08-585E-5240-9260-EE05AAF71ADC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="" xmlns:a16="http://schemas.microsoft.com/office/drawing/2014/main" id="{ADE29A41-C1EE-5540-AF16-842A0469EC63}"/>
                </a:ext>
              </a:extLst>
            </p:cNvPr>
            <p:cNvGrpSpPr/>
            <p:nvPr/>
          </p:nvGrpSpPr>
          <p:grpSpPr>
            <a:xfrm>
              <a:off x="736600" y="1778000"/>
              <a:ext cx="314386" cy="369332"/>
              <a:chOff x="8953500" y="1841500"/>
              <a:chExt cx="314386" cy="369332"/>
            </a:xfrm>
          </p:grpSpPr>
          <p:sp>
            <p:nvSpPr>
              <p:cNvPr id="181" name="Oval 180">
                <a:extLst>
                  <a:ext uri="{FF2B5EF4-FFF2-40B4-BE49-F238E27FC236}">
                    <a16:creationId xmlns="" xmlns:a16="http://schemas.microsoft.com/office/drawing/2014/main" id="{B65E8865-B055-EF44-8C2B-640FA0F0A4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="" xmlns:a16="http://schemas.microsoft.com/office/drawing/2014/main" id="{F5813BBC-13DC-5443-B040-D71A8262A6BB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C7715A16-8CAE-8B4E-A1FC-B57E478E27DD}"/>
              </a:ext>
            </a:extLst>
          </p:cNvPr>
          <p:cNvGrpSpPr/>
          <p:nvPr/>
        </p:nvGrpSpPr>
        <p:grpSpPr>
          <a:xfrm>
            <a:off x="546100" y="2527300"/>
            <a:ext cx="3162300" cy="830997"/>
            <a:chOff x="546100" y="2527300"/>
            <a:chExt cx="3162300" cy="830997"/>
          </a:xfrm>
        </p:grpSpPr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02D93285-0615-7947-8708-3D8B9BB64404}"/>
                </a:ext>
              </a:extLst>
            </p:cNvPr>
            <p:cNvSpPr txBox="1"/>
            <p:nvPr/>
          </p:nvSpPr>
          <p:spPr>
            <a:xfrm>
              <a:off x="1041400" y="25273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fetch ad from AdX.com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="" xmlns:a16="http://schemas.microsoft.com/office/drawing/2014/main" id="{57AE4D44-F02C-2D4E-9145-D2F6EE3A1885}"/>
                </a:ext>
              </a:extLst>
            </p:cNvPr>
            <p:cNvGrpSpPr/>
            <p:nvPr/>
          </p:nvGrpSpPr>
          <p:grpSpPr>
            <a:xfrm>
              <a:off x="546100" y="2590800"/>
              <a:ext cx="304800" cy="369332"/>
              <a:chOff x="8953500" y="1841500"/>
              <a:chExt cx="304800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="" xmlns:a16="http://schemas.microsoft.com/office/drawing/2014/main" id="{249EEB0F-5470-0442-888E-F04587FF52B8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0726A5B0-8161-1949-BD7E-B8491563A898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="" xmlns:a16="http://schemas.microsoft.com/office/drawing/2014/main" id="{DCF0D85B-559C-0043-BC0A-4B9CAAD1277C}"/>
                </a:ext>
              </a:extLst>
            </p:cNvPr>
            <p:cNvGrpSpPr/>
            <p:nvPr/>
          </p:nvGrpSpPr>
          <p:grpSpPr>
            <a:xfrm>
              <a:off x="698500" y="2794000"/>
              <a:ext cx="314386" cy="369332"/>
              <a:chOff x="8953500" y="1841500"/>
              <a:chExt cx="314386" cy="369332"/>
            </a:xfrm>
          </p:grpSpPr>
          <p:sp>
            <p:nvSpPr>
              <p:cNvPr id="188" name="Oval 187">
                <a:extLst>
                  <a:ext uri="{FF2B5EF4-FFF2-40B4-BE49-F238E27FC236}">
                    <a16:creationId xmlns="" xmlns:a16="http://schemas.microsoft.com/office/drawing/2014/main" id="{29F5351A-FFDA-9C41-B98D-BAEFD8893FAF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="" xmlns:a16="http://schemas.microsoft.com/office/drawing/2014/main" id="{99AA70F9-EC45-1640-B9B3-7A5389667E0F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A17A1A69-E5FB-634A-980A-BA06E2B4760D}"/>
              </a:ext>
            </a:extLst>
          </p:cNvPr>
          <p:cNvGrpSpPr/>
          <p:nvPr/>
        </p:nvGrpSpPr>
        <p:grpSpPr>
          <a:xfrm>
            <a:off x="635000" y="3556000"/>
            <a:ext cx="3060700" cy="830997"/>
            <a:chOff x="635000" y="3556000"/>
            <a:chExt cx="3060700" cy="830997"/>
          </a:xfrm>
        </p:grpSpPr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FA112D4-542F-074B-A5A3-B5D63B615FB7}"/>
                </a:ext>
              </a:extLst>
            </p:cNvPr>
            <p:cNvSpPr txBox="1"/>
            <p:nvPr/>
          </p:nvSpPr>
          <p:spPr>
            <a:xfrm>
              <a:off x="1028700" y="35560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display composed page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="" xmlns:a16="http://schemas.microsoft.com/office/drawing/2014/main" id="{77071AEA-F77B-F647-A058-71FC7F56BC9C}"/>
                </a:ext>
              </a:extLst>
            </p:cNvPr>
            <p:cNvGrpSpPr/>
            <p:nvPr/>
          </p:nvGrpSpPr>
          <p:grpSpPr>
            <a:xfrm>
              <a:off x="635000" y="3619500"/>
              <a:ext cx="314386" cy="369332"/>
              <a:chOff x="8953500" y="1841500"/>
              <a:chExt cx="314386" cy="369332"/>
            </a:xfrm>
          </p:grpSpPr>
          <p:sp>
            <p:nvSpPr>
              <p:cNvPr id="191" name="Oval 190">
                <a:extLst>
                  <a:ext uri="{FF2B5EF4-FFF2-40B4-BE49-F238E27FC236}">
                    <a16:creationId xmlns="" xmlns:a16="http://schemas.microsoft.com/office/drawing/2014/main" id="{DB3F81B8-82F8-EB45-A850-DEA61F4BA53B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="" xmlns:a16="http://schemas.microsoft.com/office/drawing/2014/main" id="{1791ABF8-1237-F049-99EC-B939206A2685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01019 L -0.00013 0.4601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093 L -0.26146 0.00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71 L -0.22657 0.0018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=""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=""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=""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=""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=""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=""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=""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=""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=""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=""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=""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=""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=""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=""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=""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=""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=""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=""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=""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=""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=""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=""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=""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=""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=""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=""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=""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=""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=""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=""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=""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=""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=""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=""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=""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=""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=""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=""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=""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=""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=""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=""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=""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=""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=""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=""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=""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=""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=""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=""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=""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=""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=""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=""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=""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=""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=""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=""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=""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=""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=""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=""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=""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=""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=""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=""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=""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=""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=""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=""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=""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57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(sports)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=""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=""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=""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B7804DB-C2BE-234C-BAF8-001A3C11A353}"/>
              </a:ext>
            </a:extLst>
          </p:cNvPr>
          <p:cNvGrpSpPr/>
          <p:nvPr/>
        </p:nvGrpSpPr>
        <p:grpSpPr>
          <a:xfrm>
            <a:off x="5029200" y="2971800"/>
            <a:ext cx="1866900" cy="1308100"/>
            <a:chOff x="5232400" y="2959100"/>
            <a:chExt cx="1866900" cy="130810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="" xmlns:a16="http://schemas.microsoft.com/office/drawing/2014/main" id="{82E7E0D4-DC33-9248-A8C3-006080F0E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300" y="29591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7C61A80-CE02-B448-B5E3-EBFF6D673BFC}"/>
                </a:ext>
              </a:extLst>
            </p:cNvPr>
            <p:cNvGrpSpPr/>
            <p:nvPr/>
          </p:nvGrpSpPr>
          <p:grpSpPr>
            <a:xfrm>
              <a:off x="5232400" y="3289300"/>
              <a:ext cx="1866900" cy="763946"/>
              <a:chOff x="6464300" y="3225800"/>
              <a:chExt cx="1866900" cy="763946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="" xmlns:a16="http://schemas.microsoft.com/office/drawing/2014/main" id="{37741EFF-00A6-6340-850A-7076A1D9EAD7}"/>
                  </a:ext>
                </a:extLst>
              </p:cNvPr>
              <p:cNvSpPr txBox="1"/>
              <p:nvPr/>
            </p:nvSpPr>
            <p:spPr>
              <a:xfrm>
                <a:off x="6540500" y="32258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="" xmlns:a16="http://schemas.microsoft.com/office/drawing/2014/main" id="{920ECA3E-DA6F-244F-AC0C-FD318708283A}"/>
                  </a:ext>
                </a:extLst>
              </p:cNvPr>
              <p:cNvSpPr txBox="1"/>
              <p:nvPr/>
            </p:nvSpPr>
            <p:spPr>
              <a:xfrm>
                <a:off x="6464300" y="36703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800BBD88-33EF-3947-884A-6B491783249E}"/>
              </a:ext>
            </a:extLst>
          </p:cNvPr>
          <p:cNvGrpSpPr/>
          <p:nvPr/>
        </p:nvGrpSpPr>
        <p:grpSpPr>
          <a:xfrm>
            <a:off x="5829300" y="4457700"/>
            <a:ext cx="2565400" cy="826532"/>
            <a:chOff x="5829300" y="4457700"/>
            <a:chExt cx="2565400" cy="826532"/>
          </a:xfrm>
        </p:grpSpPr>
        <p:grpSp>
          <p:nvGrpSpPr>
            <p:cNvPr id="140" name="Group 139">
              <a:extLst>
                <a:ext uri="{FF2B5EF4-FFF2-40B4-BE49-F238E27FC236}">
                  <a16:creationId xmlns="" xmlns:a16="http://schemas.microsoft.com/office/drawing/2014/main" id="{ADB30830-E833-BB4F-BE11-9C6A3248D779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="" xmlns:a16="http://schemas.microsoft.com/office/drawing/2014/main" id="{01A36013-C952-FA40-9D4F-692A0CBA7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="" xmlns:a16="http://schemas.microsoft.com/office/drawing/2014/main" id="{2801E5BD-9906-834C-B644-A5667DC9D522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="" xmlns:a16="http://schemas.microsoft.com/office/drawing/2014/main" id="{D410B9D7-F1BD-5040-9B26-0F638462A0F2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8CA521F4-EC55-8C40-BE52-D9669FC5CF74}"/>
                </a:ext>
              </a:extLst>
            </p:cNvPr>
            <p:cNvGrpSpPr/>
            <p:nvPr/>
          </p:nvGrpSpPr>
          <p:grpSpPr>
            <a:xfrm>
              <a:off x="5829300" y="4457700"/>
              <a:ext cx="2565400" cy="522848"/>
              <a:chOff x="6667500" y="3098800"/>
              <a:chExt cx="2565400" cy="522848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="" xmlns:a16="http://schemas.microsoft.com/office/drawing/2014/main" id="{77BC8A21-6CB2-204F-A591-9C029E2F841E}"/>
                  </a:ext>
                </a:extLst>
              </p:cNvPr>
              <p:cNvSpPr txBox="1"/>
              <p:nvPr/>
            </p:nvSpPr>
            <p:spPr>
              <a:xfrm>
                <a:off x="6667500" y="30988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="" xmlns:a16="http://schemas.microsoft.com/office/drawing/2014/main" id="{3AD5EFFE-CDD2-424B-B7F3-2CE29BF214C0}"/>
                  </a:ext>
                </a:extLst>
              </p:cNvPr>
              <p:cNvSpPr txBox="1"/>
              <p:nvPr/>
            </p:nvSpPr>
            <p:spPr>
              <a:xfrm>
                <a:off x="6718300" y="33274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 Times Sports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B98A3665-4E7C-D848-BE58-FE2952708C34}"/>
              </a:ext>
            </a:extLst>
          </p:cNvPr>
          <p:cNvGrpSpPr/>
          <p:nvPr/>
        </p:nvGrpSpPr>
        <p:grpSpPr>
          <a:xfrm>
            <a:off x="6032500" y="5308600"/>
            <a:ext cx="2641600" cy="840348"/>
            <a:chOff x="6032500" y="5308600"/>
            <a:chExt cx="2641600" cy="840348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C8901295-62DF-6B47-BB6C-F82BA23E955E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161" name="Straight Arrow Connector 160">
                <a:extLst>
                  <a:ext uri="{FF2B5EF4-FFF2-40B4-BE49-F238E27FC236}">
                    <a16:creationId xmlns="" xmlns:a16="http://schemas.microsoft.com/office/drawing/2014/main" id="{C9B3296C-FBC4-B741-B89E-EB317463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="" xmlns:a16="http://schemas.microsoft.com/office/drawing/2014/main" id="{D10E41D9-5E75-A74B-AAF9-EDC9051B91C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="" xmlns:a16="http://schemas.microsoft.com/office/drawing/2014/main" id="{9DFFDE29-91FB-A844-BDB5-7CB514C1EC71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22DEA1DD-5EEE-1C4E-A637-02C9F65CF6D5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="" xmlns:a16="http://schemas.microsoft.com/office/drawing/2014/main" id="{FE94D7BC-7D81-274A-9509-DEE4B740FB74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="" xmlns:a16="http://schemas.microsoft.com/office/drawing/2014/main" id="{1EAA195E-8C8C-1845-9D1B-8381449D13DE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04308279-3BAC-D944-AE86-6E42E65336C0}"/>
              </a:ext>
            </a:extLst>
          </p:cNvPr>
          <p:cNvGrpSpPr/>
          <p:nvPr/>
        </p:nvGrpSpPr>
        <p:grpSpPr>
          <a:xfrm>
            <a:off x="3771900" y="2946400"/>
            <a:ext cx="1473200" cy="1308100"/>
            <a:chOff x="3771900" y="2946400"/>
            <a:chExt cx="1473200" cy="1308100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="" xmlns:a16="http://schemas.microsoft.com/office/drawing/2014/main" id="{F60C25F5-95A8-704C-A0DD-192D2CCC9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400" y="29464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68CF91E3-8CC2-014A-9E16-B2CE362C31BA}"/>
                </a:ext>
              </a:extLst>
            </p:cNvPr>
            <p:cNvSpPr txBox="1"/>
            <p:nvPr/>
          </p:nvSpPr>
          <p:spPr>
            <a:xfrm>
              <a:off x="3771900" y="3276600"/>
              <a:ext cx="14732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4F53035E-3334-0D4F-B133-C4B1561EA164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B59CE8A-0F27-A146-A4D1-2760DF031A50}"/>
              </a:ext>
            </a:extLst>
          </p:cNvPr>
          <p:cNvGrpSpPr/>
          <p:nvPr/>
        </p:nvGrpSpPr>
        <p:grpSpPr>
          <a:xfrm>
            <a:off x="5670332" y="2112579"/>
            <a:ext cx="5759667" cy="3920359"/>
            <a:chOff x="5670332" y="2112579"/>
            <a:chExt cx="5759667" cy="3920359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9F9DB321-5A1F-8649-9D26-BF0186CA01CF}"/>
                </a:ext>
              </a:extLst>
            </p:cNvPr>
            <p:cNvSpPr txBox="1"/>
            <p:nvPr/>
          </p:nvSpPr>
          <p:spPr>
            <a:xfrm>
              <a:off x="8623738" y="2427890"/>
              <a:ext cx="28062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“first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chose to visit (provides base html file)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8F40397-9A27-6B43-8B1F-E2230399C658}"/>
                </a:ext>
              </a:extLst>
            </p:cNvPr>
            <p:cNvCxnSpPr/>
            <p:nvPr/>
          </p:nvCxnSpPr>
          <p:spPr>
            <a:xfrm flipH="1" flipV="1">
              <a:off x="7425559" y="2112579"/>
              <a:ext cx="1213944" cy="4572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45E86D2A-2489-6B42-BA9F-B2D8B9965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2" y="2585545"/>
              <a:ext cx="2969171" cy="344739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C3FE298-29AC-B44F-87D3-1F8763BA5D0F}"/>
              </a:ext>
            </a:extLst>
          </p:cNvPr>
          <p:cNvGrpSpPr/>
          <p:nvPr/>
        </p:nvGrpSpPr>
        <p:grpSpPr>
          <a:xfrm>
            <a:off x="814558" y="5481147"/>
            <a:ext cx="3877874" cy="1015663"/>
            <a:chOff x="9112474" y="3373822"/>
            <a:chExt cx="3877874" cy="1015663"/>
          </a:xfrm>
        </p:grpSpPr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EE0A76CD-2A30-FB4B-86F4-85E1E4848582}"/>
                </a:ext>
              </a:extLst>
            </p:cNvPr>
            <p:cNvSpPr txBox="1"/>
            <p:nvPr/>
          </p:nvSpPr>
          <p:spPr>
            <a:xfrm>
              <a:off x="9112474" y="3373822"/>
              <a:ext cx="28062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“third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did </a:t>
              </a:r>
              <a:r>
                <a:rPr kumimoji="0" lang="en-US" sz="2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choose to visit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D41F550D-F42E-F949-B025-A8099E690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4635" y="4198741"/>
              <a:ext cx="2185713" cy="1065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1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4" grpId="0"/>
      <p:bldP spid="122" grpId="0"/>
      <p:bldP spid="1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=""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=""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=""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=""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=""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13" name="Group 57">
            <a:extLst>
              <a:ext uri="{FF2B5EF4-FFF2-40B4-BE49-F238E27FC236}">
                <a16:creationId xmlns=""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=""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=""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=""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=""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=""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=""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=""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=""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=""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=""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=""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=""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=""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=""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=""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=""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=""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=""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=""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=""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=""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=""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=""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=""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=""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=""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=""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=""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=""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=""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=""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=""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=""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=""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=""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=""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=""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=""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=""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=""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=""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=""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=""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=""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=""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=""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=""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=""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=""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=""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=""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=""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=""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=""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=""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=""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=""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=""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=""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=""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=""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=""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=""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=""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=""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=""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=""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=""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=""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=""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=""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=""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=""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=""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=""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=""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=""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=""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=""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=""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=""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=""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=""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=""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=""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=""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=""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=""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=""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=""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=""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=""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=""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=""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=""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=""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=""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=""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=""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=""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79FB72C-0CE6-6F4A-8318-7BBCBAF80D45}"/>
              </a:ext>
            </a:extLst>
          </p:cNvPr>
          <p:cNvGrpSpPr/>
          <p:nvPr/>
        </p:nvGrpSpPr>
        <p:grpSpPr>
          <a:xfrm>
            <a:off x="2655782" y="3088525"/>
            <a:ext cx="1853925" cy="1453555"/>
            <a:chOff x="2655782" y="3088525"/>
            <a:chExt cx="1853925" cy="1453555"/>
          </a:xfrm>
        </p:grpSpPr>
        <p:grpSp>
          <p:nvGrpSpPr>
            <p:cNvPr id="193" name="Group 192">
              <a:extLst>
                <a:ext uri="{FF2B5EF4-FFF2-40B4-BE49-F238E27FC236}">
                  <a16:creationId xmlns="" xmlns:a16="http://schemas.microsoft.com/office/drawing/2014/main" id="{F0737EF3-88DE-B24C-8B06-2EC1A067E461}"/>
                </a:ext>
              </a:extLst>
            </p:cNvPr>
            <p:cNvGrpSpPr/>
            <p:nvPr/>
          </p:nvGrpSpPr>
          <p:grpSpPr>
            <a:xfrm rot="18353253">
              <a:off x="2896693" y="3474816"/>
              <a:ext cx="826353" cy="1308176"/>
              <a:chOff x="4220856" y="2946324"/>
              <a:chExt cx="826353" cy="130817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="" xmlns:a16="http://schemas.microsoft.com/office/drawing/2014/main" id="{FA1C25C4-6393-2D45-A39C-53270B6CDDB6}"/>
                  </a:ext>
                </a:extLst>
              </p:cNvPr>
              <p:cNvGrpSpPr/>
              <p:nvPr/>
            </p:nvGrpSpPr>
            <p:grpSpPr>
              <a:xfrm>
                <a:off x="4673600" y="29464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196" name="Straight Arrow Connector 195">
                  <a:extLst>
                    <a:ext uri="{FF2B5EF4-FFF2-40B4-BE49-F238E27FC236}">
                      <a16:creationId xmlns="" xmlns:a16="http://schemas.microsoft.com/office/drawing/2014/main" id="{12DCD062-8181-A647-955D-683D45502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Oval 196">
                  <a:extLst>
                    <a:ext uri="{FF2B5EF4-FFF2-40B4-BE49-F238E27FC236}">
                      <a16:creationId xmlns="" xmlns:a16="http://schemas.microsoft.com/office/drawing/2014/main" id="{3E4A219F-A0E7-8645-8484-086EBA3A6E59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="" xmlns:a16="http://schemas.microsoft.com/office/drawing/2014/main" id="{8E738B55-E22B-3A43-A564-F6EA3FC17C98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="" xmlns:a16="http://schemas.microsoft.com/office/drawing/2014/main" id="{1E9006DF-11BD-C547-A32C-1F00EC824547}"/>
                  </a:ext>
                </a:extLst>
              </p:cNvPr>
              <p:cNvSpPr txBox="1"/>
              <p:nvPr/>
            </p:nvSpPr>
            <p:spPr>
              <a:xfrm rot="3246747">
                <a:off x="4123079" y="3044101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="" xmlns:a16="http://schemas.microsoft.com/office/drawing/2014/main" id="{407DB6C2-0CEA-3648-B1B6-77CE57048243}"/>
                </a:ext>
              </a:extLst>
            </p:cNvPr>
            <p:cNvGrpSpPr/>
            <p:nvPr/>
          </p:nvGrpSpPr>
          <p:grpSpPr>
            <a:xfrm rot="18353253">
              <a:off x="3477459" y="2812673"/>
              <a:ext cx="756395" cy="1308100"/>
              <a:chOff x="5143500" y="2959100"/>
              <a:chExt cx="756395" cy="130810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="" xmlns:a16="http://schemas.microsoft.com/office/drawing/2014/main" id="{54115DA7-DE3B-4447-845E-235ACC3FAAAA}"/>
                  </a:ext>
                </a:extLst>
              </p:cNvPr>
              <p:cNvGrpSpPr/>
              <p:nvPr/>
            </p:nvGrpSpPr>
            <p:grpSpPr>
              <a:xfrm>
                <a:off x="5143500" y="29591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="" xmlns:a16="http://schemas.microsoft.com/office/drawing/2014/main" id="{F9E6592C-CDC7-B141-8823-F0A2C3118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Oval 202">
                  <a:extLst>
                    <a:ext uri="{FF2B5EF4-FFF2-40B4-BE49-F238E27FC236}">
                      <a16:creationId xmlns="" xmlns:a16="http://schemas.microsoft.com/office/drawing/2014/main" id="{0DE26BA7-BAE1-8A4D-B468-465A4FCB9C96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="" xmlns:a16="http://schemas.microsoft.com/office/drawing/2014/main" id="{D694AEC2-DCB9-F84B-AD91-BF0427B65907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id="{0DED2786-F044-3447-B63A-D53A273462BC}"/>
                  </a:ext>
                </a:extLst>
              </p:cNvPr>
              <p:cNvSpPr txBox="1"/>
              <p:nvPr/>
            </p:nvSpPr>
            <p:spPr>
              <a:xfrm rot="3077103">
                <a:off x="5261072" y="3063392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5130800" y="4368800"/>
            <a:ext cx="3136900" cy="890032"/>
            <a:chOff x="5461000" y="4394200"/>
            <a:chExt cx="3136900" cy="890032"/>
          </a:xfrm>
        </p:grpSpPr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=""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=""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=""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=""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461000" y="4394200"/>
              <a:ext cx="3136900" cy="535548"/>
              <a:chOff x="6299200" y="3035300"/>
              <a:chExt cx="3136900" cy="53554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299200" y="30353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=""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413500" y="3276600"/>
                <a:ext cx="3022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socks.com, cookie: 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=""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51500" y="5346700"/>
            <a:ext cx="2641600" cy="840348"/>
            <a:chOff x="6032500" y="5308600"/>
            <a:chExt cx="2641600" cy="840348"/>
          </a:xfrm>
        </p:grpSpPr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=""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=""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=""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=""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=""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=""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4216838" y="1104901"/>
            <a:ext cx="4737100" cy="18288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06CAEE-15FB-EE40-8BF7-814EA1DACBFC}"/>
              </a:ext>
            </a:extLst>
          </p:cNvPr>
          <p:cNvSpPr txBox="1"/>
          <p:nvPr/>
        </p:nvSpPr>
        <p:spPr>
          <a:xfrm>
            <a:off x="7973060" y="2425700"/>
            <a:ext cx="38862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tracks my web browsing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sites with AdX ads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return targeted ads based on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4388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=""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=""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=""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=""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=""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1068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(one day later)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=""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=""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=""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=""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=""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=""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=""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=""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=""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=""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=""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=""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=""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=""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=""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=""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=""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=""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=""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=""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=""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=""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=""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=""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=""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=""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=""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=""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=""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=""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=""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=""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=""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=""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=""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=""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=""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=""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=""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=""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=""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=""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=""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=""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=""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=""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=""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=""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=""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=""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=""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=""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=""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=""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=""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=""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=""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=""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=""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=""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=""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=""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=""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=""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=""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=""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34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(arts)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=""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=""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=""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=""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=""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=""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=""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=""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=""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=""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=""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=""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=""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=""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=""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=""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=""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=""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=""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=""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=""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=""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=""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=""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=""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=""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=""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=""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=""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=""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=""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=""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=""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=""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=""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=""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4978400" y="4381500"/>
            <a:ext cx="3536404" cy="877332"/>
            <a:chOff x="5308600" y="4406900"/>
            <a:chExt cx="3536404" cy="877332"/>
          </a:xfrm>
        </p:grpSpPr>
        <p:grpSp>
          <p:nvGrpSpPr>
            <p:cNvPr id="206" name="Group 205">
              <a:extLst>
                <a:ext uri="{FF2B5EF4-FFF2-40B4-BE49-F238E27FC236}">
                  <a16:creationId xmlns=""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=""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=""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=""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=""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308600" y="4406900"/>
              <a:ext cx="3536404" cy="548045"/>
              <a:chOff x="6146800" y="3048000"/>
              <a:chExt cx="3536404" cy="548045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146800" y="30480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=""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273800" y="3276599"/>
                <a:ext cx="3409404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nytimes.com,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=""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26100" y="5346700"/>
            <a:ext cx="2641600" cy="865546"/>
            <a:chOff x="6007100" y="5308600"/>
            <a:chExt cx="2641600" cy="865546"/>
          </a:xfrm>
        </p:grpSpPr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=""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=""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=""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=""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07100" y="5600700"/>
              <a:ext cx="2641600" cy="573446"/>
              <a:chOff x="6654800" y="3187700"/>
              <a:chExt cx="2641600" cy="573446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=""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548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=""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781800" y="3441700"/>
                <a:ext cx="25146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=""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152400" y="1257300"/>
            <a:ext cx="3035300" cy="22733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273E8AE-1256-8543-903F-14016A3284D0}"/>
              </a:ext>
            </a:extLst>
          </p:cNvPr>
          <p:cNvSpPr/>
          <p:nvPr/>
        </p:nvSpPr>
        <p:spPr>
          <a:xfrm>
            <a:off x="5041900" y="1663700"/>
            <a:ext cx="16764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CC1C141-45F3-B748-A65C-DC6615D1E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1705046"/>
            <a:ext cx="1447800" cy="7770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4EFDBB5A-1D49-7740-BFA3-76D3B419C8FA}"/>
              </a:ext>
            </a:extLst>
          </p:cNvPr>
          <p:cNvGrpSpPr/>
          <p:nvPr/>
        </p:nvGrpSpPr>
        <p:grpSpPr>
          <a:xfrm>
            <a:off x="2946400" y="2946400"/>
            <a:ext cx="3797300" cy="1333500"/>
            <a:chOff x="2946400" y="2946400"/>
            <a:chExt cx="3797300" cy="1333500"/>
          </a:xfrm>
        </p:grpSpPr>
        <p:sp>
          <p:nvSpPr>
            <p:cNvPr id="186" name="TextBox 185">
              <a:extLst>
                <a:ext uri="{FF2B5EF4-FFF2-40B4-BE49-F238E27FC236}">
                  <a16:creationId xmlns="" xmlns:a16="http://schemas.microsoft.com/office/drawing/2014/main" id="{EA8EEB57-D796-A44F-AABC-98D2692E45FA}"/>
                </a:ext>
              </a:extLst>
            </p:cNvPr>
            <p:cNvSpPr txBox="1"/>
            <p:nvPr/>
          </p:nvSpPr>
          <p:spPr>
            <a:xfrm>
              <a:off x="2946400" y="3733800"/>
              <a:ext cx="186690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cookie: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1634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67F4D187-FD30-4243-9DC3-FEED945AA79A}"/>
                </a:ext>
              </a:extLst>
            </p:cNvPr>
            <p:cNvGrpSpPr/>
            <p:nvPr/>
          </p:nvGrpSpPr>
          <p:grpSpPr>
            <a:xfrm>
              <a:off x="3771900" y="2946400"/>
              <a:ext cx="2971800" cy="1333500"/>
              <a:chOff x="3771900" y="2946400"/>
              <a:chExt cx="2971800" cy="1333500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="" xmlns:a16="http://schemas.microsoft.com/office/drawing/2014/main" id="{B1744345-32CD-D945-8799-A1B7A26C0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8100" y="29718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="" xmlns:a16="http://schemas.microsoft.com/office/drawing/2014/main" id="{555889BE-7365-4243-803E-53D3F804C2DC}"/>
                  </a:ext>
                </a:extLst>
              </p:cNvPr>
              <p:cNvSpPr txBox="1"/>
              <p:nvPr/>
            </p:nvSpPr>
            <p:spPr>
              <a:xfrm>
                <a:off x="5105400" y="33020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="" xmlns:a16="http://schemas.microsoft.com/office/drawing/2014/main" id="{CEF64886-9C2F-0540-8430-13E580BAFE5B}"/>
                  </a:ext>
                </a:extLst>
              </p:cNvPr>
              <p:cNvGrpSpPr/>
              <p:nvPr/>
            </p:nvGrpSpPr>
            <p:grpSpPr>
              <a:xfrm>
                <a:off x="3771900" y="2946400"/>
                <a:ext cx="1473200" cy="1308100"/>
                <a:chOff x="3771900" y="2946400"/>
                <a:chExt cx="1473200" cy="1308100"/>
              </a:xfrm>
            </p:grpSpPr>
            <p:cxnSp>
              <p:nvCxnSpPr>
                <p:cNvPr id="188" name="Straight Arrow Connector 187">
                  <a:extLst>
                    <a:ext uri="{FF2B5EF4-FFF2-40B4-BE49-F238E27FC236}">
                      <a16:creationId xmlns="" xmlns:a16="http://schemas.microsoft.com/office/drawing/2014/main" id="{1584FBF9-445E-9940-944C-DEF9B15F5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Box 188">
                  <a:extLst>
                    <a:ext uri="{FF2B5EF4-FFF2-40B4-BE49-F238E27FC236}">
                      <a16:creationId xmlns="" xmlns:a16="http://schemas.microsoft.com/office/drawing/2014/main" id="{A200226F-2290-A54B-916F-CB43D1EF79D6}"/>
                    </a:ext>
                  </a:extLst>
                </p:cNvPr>
                <p:cNvSpPr txBox="1"/>
                <p:nvPr/>
              </p:nvSpPr>
              <p:spPr>
                <a:xfrm>
                  <a:off x="3771900" y="3276600"/>
                  <a:ext cx="1473200" cy="541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HTTP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GET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="" xmlns:a16="http://schemas.microsoft.com/office/drawing/2014/main" id="{953EEF58-8AF1-E74B-834B-1AE029DD3520}"/>
                  </a:ext>
                </a:extLst>
              </p:cNvPr>
              <p:cNvSpPr txBox="1"/>
              <p:nvPr/>
            </p:nvSpPr>
            <p:spPr>
              <a:xfrm>
                <a:off x="4876800" y="37465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="" xmlns:a16="http://schemas.microsoft.com/office/drawing/2014/main" id="{2DA4981F-F39B-3A49-A46E-25D2EC80F748}"/>
              </a:ext>
            </a:extLst>
          </p:cNvPr>
          <p:cNvSpPr txBox="1"/>
          <p:nvPr/>
        </p:nvSpPr>
        <p:spPr>
          <a:xfrm>
            <a:off x="7010400" y="20193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arts, 2/17/22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="" xmlns:a16="http://schemas.microsoft.com/office/drawing/2014/main" id="{3E2282F4-4356-234C-94F2-286B1CE1E2A1}"/>
              </a:ext>
            </a:extLst>
          </p:cNvPr>
          <p:cNvSpPr txBox="1"/>
          <p:nvPr/>
        </p:nvSpPr>
        <p:spPr>
          <a:xfrm>
            <a:off x="9251409" y="56261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arts, 2/15/22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3AC850B-40A2-CC4E-92FB-CE11DA696EF3}"/>
              </a:ext>
            </a:extLst>
          </p:cNvPr>
          <p:cNvSpPr txBox="1"/>
          <p:nvPr/>
        </p:nvSpPr>
        <p:spPr>
          <a:xfrm>
            <a:off x="5753100" y="6108700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Returned ad for socks!</a:t>
            </a:r>
          </a:p>
        </p:txBody>
      </p:sp>
    </p:spTree>
    <p:extLst>
      <p:ext uri="{BB962C8B-B14F-4D97-AF65-F5344CB8AC3E}">
        <p14:creationId xmlns:p14="http://schemas.microsoft.com/office/powerpoint/2010/main" val="395101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2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0790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B44877E6-0E15-2840-BF4C-1558F629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41" y="1386556"/>
            <a:ext cx="10515600" cy="5071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Cookies can be used to: 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on a given website (</a:t>
            </a:r>
            <a:r>
              <a:rPr lang="en-US" dirty="0">
                <a:solidFill>
                  <a:srgbClr val="C00000"/>
                </a:solidFill>
              </a:rPr>
              <a:t>first party cookies</a:t>
            </a:r>
            <a:r>
              <a:rPr lang="en-US" dirty="0"/>
              <a:t>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across multiple websites (</a:t>
            </a:r>
            <a:r>
              <a:rPr lang="en-US" dirty="0">
                <a:solidFill>
                  <a:srgbClr val="C00000"/>
                </a:solidFill>
              </a:rPr>
              <a:t>third party cookies</a:t>
            </a:r>
            <a:r>
              <a:rPr lang="en-US" dirty="0"/>
              <a:t>) without user ever choosing to visit tracker site (!)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tracking may be </a:t>
            </a:r>
            <a:r>
              <a:rPr lang="en-US" i="1" dirty="0"/>
              <a:t>invisible</a:t>
            </a:r>
            <a:r>
              <a:rPr lang="en-US" dirty="0"/>
              <a:t> to user:</a:t>
            </a:r>
          </a:p>
          <a:p>
            <a:pPr marL="860425" lvl="1" indent="-168275">
              <a:buClr>
                <a:srgbClr val="0A14A3"/>
              </a:buClr>
            </a:pPr>
            <a:r>
              <a:rPr lang="en-US" dirty="0"/>
              <a:t>rather than displayed ad triggering HTTP GET to tracker, could be an invisible link</a:t>
            </a:r>
          </a:p>
          <a:p>
            <a:pPr marL="920750" lvl="1" indent="-227013">
              <a:buClr>
                <a:srgbClr val="0A14A3"/>
              </a:buClr>
              <a:buFont typeface="Wingdings" pitchFamily="2" charset="2"/>
              <a:buChar char="§"/>
            </a:pPr>
            <a:endParaRPr lang="en-US" dirty="0"/>
          </a:p>
          <a:p>
            <a:pPr marL="236537" indent="0">
              <a:buClr>
                <a:srgbClr val="0A14A3"/>
              </a:buClr>
              <a:buNone/>
            </a:pPr>
            <a:r>
              <a:rPr lang="en-US" dirty="0"/>
              <a:t>third party tracking via cookies: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disabled by default in Firefox, Safari browsers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to be disabled in Chrome browser in 2023</a:t>
            </a:r>
          </a:p>
        </p:txBody>
      </p:sp>
    </p:spTree>
    <p:extLst>
      <p:ext uri="{BB962C8B-B14F-4D97-AF65-F5344CB8AC3E}">
        <p14:creationId xmlns:p14="http://schemas.microsoft.com/office/powerpoint/2010/main" val="41158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=""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=""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=""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=""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=""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=""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=""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=""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=""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=""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=""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=""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=""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=""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=""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=""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=""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=""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=""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=""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=""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=""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=""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=""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=""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=""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=""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=""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=""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=""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=""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=""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=""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=""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=""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=""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=""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=""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=""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=""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=""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=""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=""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=""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=""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=""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=""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=""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=""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=""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=""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=""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=""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=""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=""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=""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=""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=""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=""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=""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=""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=""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=""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=""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=""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=""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=""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=""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=""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=""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=""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=""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=""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=""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=""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=""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=""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=""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=""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=""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=""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=""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=""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=""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=""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=""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=""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=""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=""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=""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=""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=""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=""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=""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=""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=""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=""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 (aka proxy servers)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=""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=""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=""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0E83591-8817-3D4E-B1D7-7CB76859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598333"/>
            <a:ext cx="1255183" cy="1030679"/>
          </a:xfrm>
          <a:prstGeom prst="rect">
            <a:avLst/>
          </a:prstGeom>
        </p:spPr>
      </p:pic>
      <p:pic>
        <p:nvPicPr>
          <p:cNvPr id="1026" name="Picture 2" descr="Image result for hot icon">
            <a:extLst>
              <a:ext uri="{FF2B5EF4-FFF2-40B4-BE49-F238E27FC236}">
                <a16:creationId xmlns="" xmlns:a16="http://schemas.microsoft.com/office/drawing/2014/main" id="{A7EAAD91-B13A-FE4B-8E84-68108CE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0" y="3598333"/>
            <a:ext cx="721782" cy="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panose="020B0600070205080204" pitchFamily="34" charset="-128"/>
              </a:rPr>
              <a:t>Caching example</a:t>
            </a:r>
            <a:endParaRPr lang="en-US" sz="4800" dirty="0"/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Oval 137">
            <a:extLst>
              <a:ext uri="{FF2B5EF4-FFF2-40B4-BE49-F238E27FC236}">
                <a16:creationId xmlns="" xmlns:a16="http://schemas.microsoft.com/office/drawing/2014/main" id="{A9F8C12A-15DE-3145-8755-7541036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717" y="4370340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9" name="Rectangle 4">
            <a:extLst>
              <a:ext uri="{FF2B5EF4-FFF2-40B4-BE49-F238E27FC236}">
                <a16:creationId xmlns=""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30" name="Rectangle 4">
            <a:extLst>
              <a:ext uri="{FF2B5EF4-FFF2-40B4-BE49-F238E27FC236}">
                <a16:creationId xmlns=""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sp>
        <p:nvSpPr>
          <p:cNvPr id="214" name="Oval 137">
            <a:extLst>
              <a:ext uri="{FF2B5EF4-FFF2-40B4-BE49-F238E27FC236}">
                <a16:creationId xmlns="" xmlns:a16="http://schemas.microsoft.com/office/drawing/2014/main" id="{23716FFF-6EE9-1D40-8627-3412B2DC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250" y="5809673"/>
            <a:ext cx="1119350" cy="591127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 Box 138">
            <a:extLst>
              <a:ext uri="{FF2B5EF4-FFF2-40B4-BE49-F238E27FC236}">
                <a16:creationId xmlns="" xmlns:a16="http://schemas.microsoft.com/office/drawing/2014/main" id="{99974D39-E173-B849-B8ED-599FAF90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698" y="4320866"/>
            <a:ext cx="21257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problem: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large queueing delays at high utilization!</a:t>
            </a:r>
          </a:p>
        </p:txBody>
      </p:sp>
      <p:sp>
        <p:nvSpPr>
          <p:cNvPr id="216" name="Slide Number Placeholder 2">
            <a:extLst>
              <a:ext uri="{FF2B5EF4-FFF2-40B4-BE49-F238E27FC236}">
                <a16:creationId xmlns="" xmlns:a16="http://schemas.microsoft.com/office/drawing/2014/main" id="{FE5CDB2C-98A2-A94B-BF70-466F1E231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14" grpId="0" animBg="1"/>
      <p:bldP spid="2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4">
            <a:extLst>
              <a:ext uri="{FF2B5EF4-FFF2-40B4-BE49-F238E27FC236}">
                <a16:creationId xmlns="" xmlns:a16="http://schemas.microsoft.com/office/drawing/2014/main" id="{98A75405-209A-CD48-8E25-225D6418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=""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370475"/>
            <a:ext cx="7974440" cy="2642996"/>
            <a:chOff x="3269205" y="1370475"/>
            <a:chExt cx="7974440" cy="2642996"/>
          </a:xfrm>
        </p:grpSpPr>
        <p:grpSp>
          <p:nvGrpSpPr>
            <p:cNvPr id="214" name="Group 213">
              <a:extLst>
                <a:ext uri="{FF2B5EF4-FFF2-40B4-BE49-F238E27FC236}">
                  <a16:creationId xmlns="" xmlns:a16="http://schemas.microsoft.com/office/drawing/2014/main" id="{9AFA7B76-427C-134D-90BC-D4693AEF2136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15" name="Text Box 52">
                <a:extLst>
                  <a:ext uri="{FF2B5EF4-FFF2-40B4-BE49-F238E27FC236}">
                    <a16:creationId xmlns="" xmlns:a16="http://schemas.microsoft.com/office/drawing/2014/main" id="{D9BA6C4C-0CF0-8742-ACB2-584114381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154 Mbps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1FA396C6-E0DB-E54B-9564-C46EF025F0E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Line 51">
                <a:extLst>
                  <a:ext uri="{FF2B5EF4-FFF2-40B4-BE49-F238E27FC236}">
                    <a16:creationId xmlns="" xmlns:a16="http://schemas.microsoft.com/office/drawing/2014/main" id="{5DC119B0-D3C1-9741-8399-6E949D961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=""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=""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=""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=""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173CBB2E-654A-474B-8238-296B81F89068}"/>
              </a:ext>
            </a:extLst>
          </p:cNvPr>
          <p:cNvGrpSpPr/>
          <p:nvPr/>
        </p:nvGrpSpPr>
        <p:grpSpPr>
          <a:xfrm>
            <a:off x="4067394" y="4387359"/>
            <a:ext cx="2583033" cy="461665"/>
            <a:chOff x="4114801" y="3880785"/>
            <a:chExt cx="2583033" cy="461665"/>
          </a:xfrm>
        </p:grpSpPr>
        <p:sp>
          <p:nvSpPr>
            <p:cNvPr id="223" name="Text Box 52">
              <a:extLst>
                <a:ext uri="{FF2B5EF4-FFF2-40B4-BE49-F238E27FC236}">
                  <a16:creationId xmlns="" xmlns:a16="http://schemas.microsoft.com/office/drawing/2014/main" id="{FA193B58-E942-8A47-9F5D-3A2B58608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.0097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="" xmlns:a16="http://schemas.microsoft.com/office/drawing/2014/main" id="{84682AEF-F684-9F45-A3DA-FEDE9ED18429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1">
              <a:extLst>
                <a:ext uri="{FF2B5EF4-FFF2-40B4-BE49-F238E27FC236}">
                  <a16:creationId xmlns="" xmlns:a16="http://schemas.microsoft.com/office/drawing/2014/main" id="{8F3A165F-08A0-9D4B-B82D-B603502A1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="" xmlns:a16="http://schemas.microsoft.com/office/drawing/2014/main" id="{598125F6-3C0E-B64C-9CC2-9EFB4DA6980E}"/>
              </a:ext>
            </a:extLst>
          </p:cNvPr>
          <p:cNvGrpSpPr/>
          <p:nvPr/>
        </p:nvGrpSpPr>
        <p:grpSpPr>
          <a:xfrm>
            <a:off x="4351868" y="5927346"/>
            <a:ext cx="3101886" cy="698305"/>
            <a:chOff x="3557204" y="3415545"/>
            <a:chExt cx="3101886" cy="698305"/>
          </a:xfrm>
        </p:grpSpPr>
        <p:sp>
          <p:nvSpPr>
            <p:cNvPr id="227" name="Text Box 52">
              <a:extLst>
                <a:ext uri="{FF2B5EF4-FFF2-40B4-BE49-F238E27FC236}">
                  <a16:creationId xmlns="" xmlns:a16="http://schemas.microsoft.com/office/drawing/2014/main" id="{5B815C0E-E9AF-964A-AB0C-F8220D77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msecs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="" xmlns:a16="http://schemas.microsoft.com/office/drawing/2014/main" id="{4EE7EB05-EB77-DA46-8D82-2C1B89B59FCD}"/>
                </a:ext>
              </a:extLst>
            </p:cNvPr>
            <p:cNvSpPr/>
            <p:nvPr/>
          </p:nvSpPr>
          <p:spPr>
            <a:xfrm>
              <a:off x="3557204" y="3415545"/>
              <a:ext cx="1041334" cy="33798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51">
              <a:extLst>
                <a:ext uri="{FF2B5EF4-FFF2-40B4-BE49-F238E27FC236}">
                  <a16:creationId xmlns="" xmlns:a16="http://schemas.microsoft.com/office/drawing/2014/main" id="{45B58613-BF72-9847-A603-92F5F10A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0" name="Text Box 83">
            <a:extLst>
              <a:ext uri="{FF2B5EF4-FFF2-40B4-BE49-F238E27FC236}">
                <a16:creationId xmlns="" xmlns:a16="http://schemas.microsoft.com/office/drawing/2014/main" id="{3A71517F-2630-E14F-B4A5-B7AD1A33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24" y="6212256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faster access link (expensive!)</a:t>
            </a:r>
          </a:p>
        </p:txBody>
      </p:sp>
      <p:sp>
        <p:nvSpPr>
          <p:cNvPr id="231" name="Slide Number Placeholder 2">
            <a:extLst>
              <a:ext uri="{FF2B5EF4-FFF2-40B4-BE49-F238E27FC236}">
                <a16:creationId xmlns="" xmlns:a16="http://schemas.microsoft.com/office/drawing/2014/main" id="{FF0ECF32-52FF-7941-8B38-AE471D68A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and HTTP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Domain Name System DNS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Kurose&amp;Ross 8th edition photo">
            <a:extLst>
              <a:ext uri="{FF2B5EF4-FFF2-40B4-BE49-F238E27FC236}">
                <a16:creationId xmlns="" xmlns:a16="http://schemas.microsoft.com/office/drawing/2014/main" id="{95F7992F-0B40-8A40-9C6C-9B0007D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54" y="187056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4">
            <a:extLst>
              <a:ext uri="{FF2B5EF4-FFF2-40B4-BE49-F238E27FC236}">
                <a16:creationId xmlns=""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868" y="4719957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=""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=""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=""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=""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=""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=""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=""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=""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=""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=""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=""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=""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=""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=""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=""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=""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=""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=""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=""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=""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=""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=""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=""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=""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=""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=""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=""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=""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=""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=""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=""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=""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=""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=""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=""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 Box 76">
            <a:extLst>
              <a:ext uri="{FF2B5EF4-FFF2-40B4-BE49-F238E27FC236}">
                <a16:creationId xmlns="" xmlns:a16="http://schemas.microsoft.com/office/drawing/2014/main" id="{3175A1F8-F48E-9749-AA0C-8A115012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72" y="5180762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How to compute link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utilization, delay?</a:t>
            </a:r>
          </a:p>
        </p:txBody>
      </p:sp>
      <p:sp>
        <p:nvSpPr>
          <p:cNvPr id="282" name="Text Box 83">
            <a:extLst>
              <a:ext uri="{FF2B5EF4-FFF2-40B4-BE49-F238E27FC236}">
                <a16:creationId xmlns="" xmlns:a16="http://schemas.microsoft.com/office/drawing/2014/main" id="{445BA7C8-9DBB-B245-98C3-EA83E67E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791" y="4053039"/>
            <a:ext cx="3306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web cache (cheap!)</a:t>
            </a:r>
          </a:p>
        </p:txBody>
      </p:sp>
      <p:sp>
        <p:nvSpPr>
          <p:cNvPr id="251" name="Text Box 98">
            <a:extLst>
              <a:ext uri="{FF2B5EF4-FFF2-40B4-BE49-F238E27FC236}">
                <a16:creationId xmlns=""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Slide Number Placeholder 2">
            <a:extLst>
              <a:ext uri="{FF2B5EF4-FFF2-40B4-BE49-F238E27FC236}">
                <a16:creationId xmlns="" xmlns:a16="http://schemas.microsoft.com/office/drawing/2014/main" id="{CD12BA19-40D2-F44B-8E23-E4E6B15A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282" grpId="0"/>
      <p:bldP spid="2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Calculating access link utilization, end-end delay with cache:</a:t>
            </a:r>
          </a:p>
        </p:txBody>
      </p:sp>
      <p:sp>
        <p:nvSpPr>
          <p:cNvPr id="254" name="Line 2">
            <a:extLst>
              <a:ext uri="{FF2B5EF4-FFF2-40B4-BE49-F238E27FC236}">
                <a16:creationId xmlns=""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=""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=""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=""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=""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=""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=""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=""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=""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48492" y="4470671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=""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=""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=""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=""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=""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=""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=""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=""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=""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=""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=""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=""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=""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=""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=""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=""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=""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=""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=""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=""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=""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=""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=""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=""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=""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=""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=""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=""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=""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=""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=""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=""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=""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=""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=""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=""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=""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=""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=""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=""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=""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=""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=""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=""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=""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=""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=""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=""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=""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=""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=""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=""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=""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=""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=""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=""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=""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=""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=""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=""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=""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=""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=""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=""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=""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=""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=""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=""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=""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=""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=""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=""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=""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=""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=""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=""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=""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=""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=""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=""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=""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=""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=""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=""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=""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=""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=""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=""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=""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=""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=""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=""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=""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=""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=""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=""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=""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=""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=""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=""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=""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=""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=""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=""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=""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=""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=""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=""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=""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=""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=""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=""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=""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=""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=""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=""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=""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=""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=""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=""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=""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=""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=""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=""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=""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=""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=""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=""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=""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=""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=""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=""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=""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=""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=""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=""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=""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=""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=""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=""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=""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=""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=""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=""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=""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=""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=""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=""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=""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=""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=""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=""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=""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=""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=""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=""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=""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=""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=""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=""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=""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=""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=""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=""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=""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=""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=""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=""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=""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=""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=""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=""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=""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=""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=""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=""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=""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=""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=""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=""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=""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=""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=""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=""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=""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=""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=""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=""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=""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=""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=""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=""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=""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=""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=""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=""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=""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=""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=""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=""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=""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=""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=""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=""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=""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=""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=""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=""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=""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=""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=""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=""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=""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=""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=""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=""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=""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=""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=""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=""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=""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=""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=""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=""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=""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=""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=""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=""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=""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=""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=""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Rectangle 4">
            <a:extLst>
              <a:ext uri="{FF2B5EF4-FFF2-40B4-BE49-F238E27FC236}">
                <a16:creationId xmlns="" xmlns:a16="http://schemas.microsoft.com/office/drawing/2014/main" id="{5292EFEC-88AD-0B46-B2E3-643489D30B9D}"/>
              </a:ext>
            </a:extLst>
          </p:cNvPr>
          <p:cNvSpPr txBox="1">
            <a:spLocks noChangeArrowheads="1"/>
          </p:cNvSpPr>
          <p:nvPr/>
        </p:nvSpPr>
        <p:spPr>
          <a:xfrm>
            <a:off x="889002" y="1405471"/>
            <a:ext cx="6166171" cy="17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3975" algn="l"/>
                <a:tab pos="576263" algn="l"/>
              </a:tabLst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suppose cache hit rate is 0.4:  </a:t>
            </a:r>
          </a:p>
          <a:p>
            <a:pPr marL="352425" marR="0" lvl="0" indent="-231775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3975" algn="l"/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40% requests served by cache, with low (msec) delay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</a:t>
            </a:r>
          </a:p>
        </p:txBody>
      </p:sp>
      <p:sp>
        <p:nvSpPr>
          <p:cNvPr id="253" name="Rectangle 4">
            <a:extLst>
              <a:ext uri="{FF2B5EF4-FFF2-40B4-BE49-F238E27FC236}">
                <a16:creationId xmlns="" xmlns:a16="http://schemas.microsoft.com/office/drawing/2014/main" id="{0C139AEE-1F5A-A64B-9C16-223417C8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19" y="2685374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60% requests satisfied at origin </a:t>
            </a:r>
          </a:p>
          <a:p>
            <a:pPr marL="406400" marR="0" lvl="1" indent="-1698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rate to browsers over access link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4730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Arial" panose="020B0604020202020204" pitchFamily="34" charset="0"/>
              <a:buChar char="•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access link utilization = 0.9/1.54 = .58 means low (msec) queueing delay at access link</a:t>
            </a:r>
          </a:p>
        </p:txBody>
      </p:sp>
      <p:sp>
        <p:nvSpPr>
          <p:cNvPr id="271" name="Rectangle 4">
            <a:extLst>
              <a:ext uri="{FF2B5EF4-FFF2-40B4-BE49-F238E27FC236}">
                <a16:creationId xmlns="" xmlns:a16="http://schemas.microsoft.com/office/drawing/2014/main" id="{D2059C01-2D9C-6C48-A831-71AE55D0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6" y="4570944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marR="0" lvl="0" indent="-220663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 end-end delay: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0.6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from origin servers)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    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when satisfied at cache)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3ABE105-9733-D741-944B-F6DC771B29F2}"/>
              </a:ext>
            </a:extLst>
          </p:cNvPr>
          <p:cNvSpPr txBox="1"/>
          <p:nvPr/>
        </p:nvSpPr>
        <p:spPr>
          <a:xfrm>
            <a:off x="990600" y="6119336"/>
            <a:ext cx="927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Slide Number Placeholder 2">
            <a:extLst>
              <a:ext uri="{FF2B5EF4-FFF2-40B4-BE49-F238E27FC236}">
                <a16:creationId xmlns="" xmlns:a16="http://schemas.microsoft.com/office/drawing/2014/main" id="{14DEAC98-1261-9342-BC5F-A639A069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Browser caching: Conditional GET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=""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14337" y="1626575"/>
            <a:ext cx="5597253" cy="51323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don’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 send object if browser has up-to-date cached version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object transmission delay (or use of network resources)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specify date of browser-cached copy in HTTP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contains no object if browser-cached copy is up-to-date: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HTTP/1.0 304 Not Modified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3" name="Line 4">
            <a:extLst>
              <a:ext uri="{FF2B5EF4-FFF2-40B4-BE49-F238E27FC236}">
                <a16:creationId xmlns="" xmlns:a16="http://schemas.microsoft.com/office/drawing/2014/main" id="{F2F5CF00-0B08-CD49-8216-B019F02D6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490" y="2068251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Text Box 8">
            <a:extLst>
              <a:ext uri="{FF2B5EF4-FFF2-40B4-BE49-F238E27FC236}">
                <a16:creationId xmlns="" xmlns:a16="http://schemas.microsoft.com/office/drawing/2014/main" id="{906861D1-0EDE-1E49-A686-C17A9896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878" y="1952364"/>
            <a:ext cx="2681287" cy="6207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msg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5" name="Line 9">
            <a:extLst>
              <a:ext uri="{FF2B5EF4-FFF2-40B4-BE49-F238E27FC236}">
                <a16:creationId xmlns="" xmlns:a16="http://schemas.microsoft.com/office/drawing/2014/main" id="{ED4D0E55-FFE9-4141-9763-499742C88E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54540" y="281437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6" name="Group 30">
            <a:extLst>
              <a:ext uri="{FF2B5EF4-FFF2-40B4-BE49-F238E27FC236}">
                <a16:creationId xmlns="" xmlns:a16="http://schemas.microsoft.com/office/drawing/2014/main" id="{F2D4CC5D-48B8-6642-A163-00E2785A7CB2}"/>
              </a:ext>
            </a:extLst>
          </p:cNvPr>
          <p:cNvGrpSpPr>
            <a:grpSpLocks/>
          </p:cNvGrpSpPr>
          <p:nvPr/>
        </p:nvGrpSpPr>
        <p:grpSpPr bwMode="auto">
          <a:xfrm>
            <a:off x="7322828" y="2808026"/>
            <a:ext cx="2643187" cy="865188"/>
            <a:chOff x="2698" y="2036"/>
            <a:chExt cx="1665" cy="545"/>
          </a:xfrm>
        </p:grpSpPr>
        <p:sp>
          <p:nvSpPr>
            <p:cNvPr id="277" name="Rectangle 10">
              <a:extLst>
                <a:ext uri="{FF2B5EF4-FFF2-40B4-BE49-F238E27FC236}">
                  <a16:creationId xmlns="" xmlns:a16="http://schemas.microsoft.com/office/drawing/2014/main" id="{B8FAE946-FF4C-5F4E-8634-A0F622EB3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Text Box 11">
              <a:extLst>
                <a:ext uri="{FF2B5EF4-FFF2-40B4-BE49-F238E27FC236}">
                  <a16:creationId xmlns="" xmlns:a16="http://schemas.microsoft.com/office/drawing/2014/main" id="{D0F47DD5-D98D-8947-AE9C-C9BE59718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HTTP/1.0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304 Not Modified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9" name="Text Box 28">
            <a:extLst>
              <a:ext uri="{FF2B5EF4-FFF2-40B4-BE49-F238E27FC236}">
                <a16:creationId xmlns="" xmlns:a16="http://schemas.microsoft.com/office/drawing/2014/main" id="{FD73E46B-3F04-E648-BC54-671B5D578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0040" y="2103176"/>
            <a:ext cx="104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modified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before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&lt;date&gt;</a:t>
            </a:r>
          </a:p>
        </p:txBody>
      </p:sp>
      <p:sp>
        <p:nvSpPr>
          <p:cNvPr id="280" name="Line 31">
            <a:extLst>
              <a:ext uri="{FF2B5EF4-FFF2-40B4-BE49-F238E27FC236}">
                <a16:creationId xmlns="" xmlns:a16="http://schemas.microsoft.com/office/drawing/2014/main" id="{C63FE7CD-8932-5842-A550-AB95E976B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603" y="4033576"/>
            <a:ext cx="3905250" cy="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Line 32">
            <a:extLst>
              <a:ext uri="{FF2B5EF4-FFF2-40B4-BE49-F238E27FC236}">
                <a16:creationId xmlns="" xmlns:a16="http://schemas.microsoft.com/office/drawing/2014/main" id="{FB4BB9E8-5BA3-1A4B-A22B-B43D87979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165" y="4632064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Text Box 34">
            <a:extLst>
              <a:ext uri="{FF2B5EF4-FFF2-40B4-BE49-F238E27FC236}">
                <a16:creationId xmlns="" xmlns:a16="http://schemas.microsoft.com/office/drawing/2014/main" id="{EEDA71D6-F453-1A4D-98C9-B23EA89D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640" y="4516176"/>
            <a:ext cx="2681288" cy="620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msg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If-modified-since: &lt;date&gt;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3" name="Line 35">
            <a:extLst>
              <a:ext uri="{FF2B5EF4-FFF2-40B4-BE49-F238E27FC236}">
                <a16:creationId xmlns="" xmlns:a16="http://schemas.microsoft.com/office/drawing/2014/main" id="{8CE24BAA-3E73-704D-A359-BE2DD47924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1215" y="5411526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Text Box 38">
            <a:extLst>
              <a:ext uri="{FF2B5EF4-FFF2-40B4-BE49-F238E27FC236}">
                <a16:creationId xmlns="" xmlns:a16="http://schemas.microsoft.com/office/drawing/2014/main" id="{6B6CFEBF-546C-2C4A-A9DA-A2BC6976D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690" y="5355964"/>
            <a:ext cx="2643188" cy="12311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response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HTTP/1.0 200 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&lt;data&gt;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5" name="Text Box 39">
            <a:extLst>
              <a:ext uri="{FF2B5EF4-FFF2-40B4-BE49-F238E27FC236}">
                <a16:creationId xmlns="" xmlns:a16="http://schemas.microsoft.com/office/drawing/2014/main" id="{F31EAC50-5999-F949-836E-741F26435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9415" y="4762239"/>
            <a:ext cx="1047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modified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after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&lt;date&gt;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6DA0E8B-38E2-9342-A1EB-20A2D702A664}"/>
              </a:ext>
            </a:extLst>
          </p:cNvPr>
          <p:cNvGrpSpPr/>
          <p:nvPr/>
        </p:nvGrpSpPr>
        <p:grpSpPr>
          <a:xfrm>
            <a:off x="6311590" y="1146753"/>
            <a:ext cx="4549154" cy="787400"/>
            <a:chOff x="6311590" y="931601"/>
            <a:chExt cx="4549154" cy="787400"/>
          </a:xfrm>
        </p:grpSpPr>
        <p:sp>
          <p:nvSpPr>
            <p:cNvPr id="286" name="Text Box 5">
              <a:extLst>
                <a:ext uri="{FF2B5EF4-FFF2-40B4-BE49-F238E27FC236}">
                  <a16:creationId xmlns="" xmlns:a16="http://schemas.microsoft.com/office/drawing/2014/main" id="{E637D672-7B6C-1647-8EEE-A788FA28F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590" y="1015739"/>
              <a:ext cx="7778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client</a:t>
              </a:r>
            </a:p>
          </p:txBody>
        </p:sp>
        <p:sp>
          <p:nvSpPr>
            <p:cNvPr id="287" name="Text Box 6">
              <a:extLst>
                <a:ext uri="{FF2B5EF4-FFF2-40B4-BE49-F238E27FC236}">
                  <a16:creationId xmlns="" xmlns:a16="http://schemas.microsoft.com/office/drawing/2014/main" id="{5AC69B11-5115-184E-9F7C-26E36EF6D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3785" y="1010976"/>
              <a:ext cx="836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</a:p>
          </p:txBody>
        </p:sp>
        <p:grpSp>
          <p:nvGrpSpPr>
            <p:cNvPr id="288" name="Group 34">
              <a:extLst>
                <a:ext uri="{FF2B5EF4-FFF2-40B4-BE49-F238E27FC236}">
                  <a16:creationId xmlns="" xmlns:a16="http://schemas.microsoft.com/office/drawing/2014/main" id="{966CD3F7-7AB2-924F-823A-58555F3217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8190" y="931601"/>
              <a:ext cx="422275" cy="685800"/>
              <a:chOff x="4140" y="429"/>
              <a:chExt cx="1425" cy="2396"/>
            </a:xfrm>
          </p:grpSpPr>
          <p:sp>
            <p:nvSpPr>
              <p:cNvPr id="289" name="Freeform 35">
                <a:extLst>
                  <a:ext uri="{FF2B5EF4-FFF2-40B4-BE49-F238E27FC236}">
                    <a16:creationId xmlns="" xmlns:a16="http://schemas.microsoft.com/office/drawing/2014/main" id="{8CE7E2BE-E936-F147-8C06-14388956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0" name="Rectangle 36">
                <a:extLst>
                  <a:ext uri="{FF2B5EF4-FFF2-40B4-BE49-F238E27FC236}">
                    <a16:creationId xmlns="" xmlns:a16="http://schemas.microsoft.com/office/drawing/2014/main" id="{A6315B9D-328B-4B4A-938A-EEDFB67D3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0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1" name="Freeform 37">
                <a:extLst>
                  <a:ext uri="{FF2B5EF4-FFF2-40B4-BE49-F238E27FC236}">
                    <a16:creationId xmlns="" xmlns:a16="http://schemas.microsoft.com/office/drawing/2014/main" id="{D6D629FF-99A4-C445-814B-73349ADDC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9" name="Freeform 38">
                <a:extLst>
                  <a:ext uri="{FF2B5EF4-FFF2-40B4-BE49-F238E27FC236}">
                    <a16:creationId xmlns="" xmlns:a16="http://schemas.microsoft.com/office/drawing/2014/main" id="{99A64A90-EA88-094D-B5BA-9DEE55C33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0" name="Rectangle 39">
                <a:extLst>
                  <a:ext uri="{FF2B5EF4-FFF2-40B4-BE49-F238E27FC236}">
                    <a16:creationId xmlns="" xmlns:a16="http://schemas.microsoft.com/office/drawing/2014/main" id="{4F858703-B37B-004C-96CE-22FC3EB7F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5"/>
                <a:ext cx="600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1" name="Group 40">
                <a:extLst>
                  <a:ext uri="{FF2B5EF4-FFF2-40B4-BE49-F238E27FC236}">
                    <a16:creationId xmlns="" xmlns:a16="http://schemas.microsoft.com/office/drawing/2014/main" id="{94FE2F64-7E16-FF44-B770-1FF34858D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42" name="AutoShape 41">
                  <a:extLst>
                    <a:ext uri="{FF2B5EF4-FFF2-40B4-BE49-F238E27FC236}">
                      <a16:creationId xmlns="" xmlns:a16="http://schemas.microsoft.com/office/drawing/2014/main" id="{FFB919DB-3DB6-2E47-9682-893EFF450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3" name="AutoShape 42">
                  <a:extLst>
                    <a:ext uri="{FF2B5EF4-FFF2-40B4-BE49-F238E27FC236}">
                      <a16:creationId xmlns="" xmlns:a16="http://schemas.microsoft.com/office/drawing/2014/main" id="{4E207D69-67B1-E24E-86A3-1CFB9A8ED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9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3" name="Rectangle 43">
                <a:extLst>
                  <a:ext uri="{FF2B5EF4-FFF2-40B4-BE49-F238E27FC236}">
                    <a16:creationId xmlns="" xmlns:a16="http://schemas.microsoft.com/office/drawing/2014/main" id="{B50DC330-10D1-2A4E-ACAC-FF9B40FF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17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4" name="Group 44">
                <a:extLst>
                  <a:ext uri="{FF2B5EF4-FFF2-40B4-BE49-F238E27FC236}">
                    <a16:creationId xmlns="" xmlns:a16="http://schemas.microsoft.com/office/drawing/2014/main" id="{2E12D255-3950-B547-9406-602D45CB34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40" name="AutoShape 45">
                  <a:extLst>
                    <a:ext uri="{FF2B5EF4-FFF2-40B4-BE49-F238E27FC236}">
                      <a16:creationId xmlns="" xmlns:a16="http://schemas.microsoft.com/office/drawing/2014/main" id="{BE313EB5-0E75-D64F-9B58-846AEC112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41" name="AutoShape 46">
                  <a:extLst>
                    <a:ext uri="{FF2B5EF4-FFF2-40B4-BE49-F238E27FC236}">
                      <a16:creationId xmlns="" xmlns:a16="http://schemas.microsoft.com/office/drawing/2014/main" id="{7CDD2F87-9EE6-9841-BDE1-56E95B3F0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6"/>
                  <a:ext cx="695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5" name="Rectangle 47">
                <a:extLst>
                  <a:ext uri="{FF2B5EF4-FFF2-40B4-BE49-F238E27FC236}">
                    <a16:creationId xmlns="" xmlns:a16="http://schemas.microsoft.com/office/drawing/2014/main" id="{A3C6AC3E-B182-224E-ABE3-984D17D8A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13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6" name="Rectangle 48">
                <a:extLst>
                  <a:ext uri="{FF2B5EF4-FFF2-40B4-BE49-F238E27FC236}">
                    <a16:creationId xmlns="" xmlns:a16="http://schemas.microsoft.com/office/drawing/2014/main" id="{D49F39F4-203C-5E48-875C-EE137013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55"/>
                <a:ext cx="600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7" name="Group 49">
                <a:extLst>
                  <a:ext uri="{FF2B5EF4-FFF2-40B4-BE49-F238E27FC236}">
                    <a16:creationId xmlns="" xmlns:a16="http://schemas.microsoft.com/office/drawing/2014/main" id="{CBB7495C-CDDF-B74E-AC55-41F4E153E9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38" name="AutoShape 50">
                  <a:extLst>
                    <a:ext uri="{FF2B5EF4-FFF2-40B4-BE49-F238E27FC236}">
                      <a16:creationId xmlns="" xmlns:a16="http://schemas.microsoft.com/office/drawing/2014/main" id="{DBD04B1C-004E-494D-9602-0F1310B0C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9" name="AutoShape 51">
                  <a:extLst>
                    <a:ext uri="{FF2B5EF4-FFF2-40B4-BE49-F238E27FC236}">
                      <a16:creationId xmlns="" xmlns:a16="http://schemas.microsoft.com/office/drawing/2014/main" id="{3D0C8D43-BC47-E747-9FD0-5C502E897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4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08" name="Freeform 52">
                <a:extLst>
                  <a:ext uri="{FF2B5EF4-FFF2-40B4-BE49-F238E27FC236}">
                    <a16:creationId xmlns="" xmlns:a16="http://schemas.microsoft.com/office/drawing/2014/main" id="{00C2FD89-F255-5B44-B5A0-4E02CB37B4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09" name="Group 53">
                <a:extLst>
                  <a:ext uri="{FF2B5EF4-FFF2-40B4-BE49-F238E27FC236}">
                    <a16:creationId xmlns="" xmlns:a16="http://schemas.microsoft.com/office/drawing/2014/main" id="{C35E79E1-71FE-4E4A-83A2-F8C0643953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36" name="AutoShape 54">
                  <a:extLst>
                    <a:ext uri="{FF2B5EF4-FFF2-40B4-BE49-F238E27FC236}">
                      <a16:creationId xmlns="" xmlns:a16="http://schemas.microsoft.com/office/drawing/2014/main" id="{95A667E4-D78B-7A4C-A440-4917259D7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37" name="AutoShape 55">
                  <a:extLst>
                    <a:ext uri="{FF2B5EF4-FFF2-40B4-BE49-F238E27FC236}">
                      <a16:creationId xmlns="" xmlns:a16="http://schemas.microsoft.com/office/drawing/2014/main" id="{ED50BD44-2B1A-A041-ACD3-EEFDC8341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5"/>
                  <a:ext cx="687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10" name="Rectangle 56">
                <a:extLst>
                  <a:ext uri="{FF2B5EF4-FFF2-40B4-BE49-F238E27FC236}">
                    <a16:creationId xmlns="" xmlns:a16="http://schemas.microsoft.com/office/drawing/2014/main" id="{5DA6EF43-A6D1-5A48-BBCA-48444D1A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0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18" name="Freeform 57">
                <a:extLst>
                  <a:ext uri="{FF2B5EF4-FFF2-40B4-BE49-F238E27FC236}">
                    <a16:creationId xmlns="" xmlns:a16="http://schemas.microsoft.com/office/drawing/2014/main" id="{3C6C8679-5D2D-A24A-B371-C4C1F50D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" name="Freeform 58">
                <a:extLst>
                  <a:ext uri="{FF2B5EF4-FFF2-40B4-BE49-F238E27FC236}">
                    <a16:creationId xmlns="" xmlns:a16="http://schemas.microsoft.com/office/drawing/2014/main" id="{84C1EB21-DBAC-5D42-A7C0-5F245901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0" name="Oval 59">
                <a:extLst>
                  <a:ext uri="{FF2B5EF4-FFF2-40B4-BE49-F238E27FC236}">
                    <a16:creationId xmlns="" xmlns:a16="http://schemas.microsoft.com/office/drawing/2014/main" id="{D88785FB-A16E-B34D-8961-EB75C81E8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609"/>
                <a:ext cx="48" cy="10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9" name="Freeform 60">
                <a:extLst>
                  <a:ext uri="{FF2B5EF4-FFF2-40B4-BE49-F238E27FC236}">
                    <a16:creationId xmlns="" xmlns:a16="http://schemas.microsoft.com/office/drawing/2014/main" id="{137D376C-6C12-0648-BCAA-30DCACD94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0" name="AutoShape 61">
                <a:extLst>
                  <a:ext uri="{FF2B5EF4-FFF2-40B4-BE49-F238E27FC236}">
                    <a16:creationId xmlns="" xmlns:a16="http://schemas.microsoft.com/office/drawing/2014/main" id="{3524D490-AC16-CF4B-AAFE-EF4C666B3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1" name="AutoShape 62">
                <a:extLst>
                  <a:ext uri="{FF2B5EF4-FFF2-40B4-BE49-F238E27FC236}">
                    <a16:creationId xmlns="" xmlns:a16="http://schemas.microsoft.com/office/drawing/2014/main" id="{B279651A-6EBD-F542-B219-9B4C83AF4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09"/>
                <a:ext cx="1071" cy="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2" name="Oval 63">
                <a:extLst>
                  <a:ext uri="{FF2B5EF4-FFF2-40B4-BE49-F238E27FC236}">
                    <a16:creationId xmlns="" xmlns:a16="http://schemas.microsoft.com/office/drawing/2014/main" id="{15D5DA26-8982-F44B-A3F7-03FEC745A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1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3" name="Oval 64">
                <a:extLst>
                  <a:ext uri="{FF2B5EF4-FFF2-40B4-BE49-F238E27FC236}">
                    <a16:creationId xmlns="" xmlns:a16="http://schemas.microsoft.com/office/drawing/2014/main" id="{25B61B78-2AA0-A245-9C22-EC0A104A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1"/>
                <a:ext cx="155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34" name="Oval 65">
                <a:extLst>
                  <a:ext uri="{FF2B5EF4-FFF2-40B4-BE49-F238E27FC236}">
                    <a16:creationId xmlns="" xmlns:a16="http://schemas.microsoft.com/office/drawing/2014/main" id="{78934A6A-6F9D-5541-8897-F81821D1A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1"/>
                <a:ext cx="161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5" name="Rectangle 66">
                <a:extLst>
                  <a:ext uri="{FF2B5EF4-FFF2-40B4-BE49-F238E27FC236}">
                    <a16:creationId xmlns="" xmlns:a16="http://schemas.microsoft.com/office/drawing/2014/main" id="{4994117A-432E-094B-BF94-5385D43F9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6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44" name="Group 67">
              <a:extLst>
                <a:ext uri="{FF2B5EF4-FFF2-40B4-BE49-F238E27FC236}">
                  <a16:creationId xmlns="" xmlns:a16="http://schemas.microsoft.com/office/drawing/2014/main" id="{A6DA78F5-835E-D242-9B19-A42AE8C14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7853" y="976051"/>
              <a:ext cx="742950" cy="742950"/>
              <a:chOff x="-44" y="1473"/>
              <a:chExt cx="981" cy="1105"/>
            </a:xfrm>
          </p:grpSpPr>
          <p:pic>
            <p:nvPicPr>
              <p:cNvPr id="545" name="Picture 68" descr="desktop_computer_stylized_medium">
                <a:extLst>
                  <a:ext uri="{FF2B5EF4-FFF2-40B4-BE49-F238E27FC236}">
                    <a16:creationId xmlns="" xmlns:a16="http://schemas.microsoft.com/office/drawing/2014/main" id="{AF3FF2A0-2B19-2846-B88C-3A51C7188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6" name="Freeform 69">
                <a:extLst>
                  <a:ext uri="{FF2B5EF4-FFF2-40B4-BE49-F238E27FC236}">
                    <a16:creationId xmlns="" xmlns:a16="http://schemas.microsoft.com/office/drawing/2014/main" id="{77A4C668-554A-6C44-A4D3-0F6A27C1F4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6" name="Slide Number Placeholder 2">
            <a:extLst>
              <a:ext uri="{FF2B5EF4-FFF2-40B4-BE49-F238E27FC236}">
                <a16:creationId xmlns="" xmlns:a16="http://schemas.microsoft.com/office/drawing/2014/main" id="{8064881B-A35A-8B40-BFE6-0E4FAAB88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3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9" grpId="0"/>
      <p:bldP spid="282" grpId="0" animBg="1"/>
      <p:bldP spid="284" grpId="0" animBg="1"/>
      <p:bldP spid="2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=""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572119" y="1236917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Key goal: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decreased delay in multi-object HTTP requests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="" xmlns:a16="http://schemas.microsoft.com/office/drawing/2014/main" id="{FB527882-F34C-8945-BA16-5C2965DA6310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2142059"/>
            <a:ext cx="10654118" cy="3930449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HTTP1.1:</a:t>
            </a:r>
            <a:r>
              <a:rPr kumimoji="0" lang="en-US" alt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introduced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multiple, pipelined GETs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over single TCP connection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responds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in-order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(FCFS: first-come-first-served scheduling) to GET requests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with FCFS, small object may have to wait for transmission  (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head-of-line (HOL) blocking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) behind large object(s)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loss recovery (retransmitting lost TCP segments) stalls object transmission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A6F2E176-E832-C946-945A-E70AAE074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</a:t>
            </a:r>
            <a:endParaRPr lang="en-US" sz="4400" dirty="0"/>
          </a:p>
        </p:txBody>
      </p:sp>
      <p:sp>
        <p:nvSpPr>
          <p:cNvPr id="56" name="Rectangle 3">
            <a:extLst>
              <a:ext uri="{FF2B5EF4-FFF2-40B4-BE49-F238E27FC236}">
                <a16:creationId xmlns="" xmlns:a16="http://schemas.microsoft.com/office/drawing/2014/main" id="{9A8B785A-4E29-F546-8152-139D7CF7C8F9}"/>
              </a:ext>
            </a:extLst>
          </p:cNvPr>
          <p:cNvSpPr txBox="1">
            <a:spLocks noChangeArrowheads="1"/>
          </p:cNvSpPr>
          <p:nvPr/>
        </p:nvSpPr>
        <p:spPr>
          <a:xfrm>
            <a:off x="901486" y="2150525"/>
            <a:ext cx="10458375" cy="448727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[RFC 7540, 2015]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increased flexibility at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in sending objects to client: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methods, status codes, most header fields unchanged from HTTP 1.1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transmission order of requested objects based on client-specified object priority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(not necessarily FCFS)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push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unrequested objects to client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divide objects into frames, schedule frames to mitigate HOL blocking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79D3858-EB11-8347-B284-0EA3928CF486}"/>
              </a:ext>
            </a:extLst>
          </p:cNvPr>
          <p:cNvSpPr txBox="1">
            <a:spLocks noChangeArrowheads="1"/>
          </p:cNvSpPr>
          <p:nvPr/>
        </p:nvSpPr>
        <p:spPr>
          <a:xfrm>
            <a:off x="572119" y="1236917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Key goal: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decreased delay in multi-object HTTP requests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="" xmlns:a16="http://schemas.microsoft.com/office/drawing/2014/main" id="{20476A41-E13C-BC40-A484-B8CD2CE4B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HTTP/2: mitigating HOL blocking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=""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274501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1.1: client requests 1 large object (e.g., video file) and 3 smaller objects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="" xmlns:a16="http://schemas.microsoft.com/office/drawing/2014/main" id="{9C81A400-509D-8B49-94F6-4A247623F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90250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="" xmlns:a16="http://schemas.microsoft.com/office/drawing/2014/main" id="{1C4A8696-15E9-F34E-9D6B-A386450B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92257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13" name="Group 34">
            <a:extLst>
              <a:ext uri="{FF2B5EF4-FFF2-40B4-BE49-F238E27FC236}">
                <a16:creationId xmlns="" xmlns:a16="http://schemas.microsoft.com/office/drawing/2014/main" id="{3F9049F0-AD0D-BB4A-9A38-AE6CD2DEE44B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262203"/>
            <a:ext cx="422275" cy="685800"/>
            <a:chOff x="4140" y="429"/>
            <a:chExt cx="1425" cy="2396"/>
          </a:xfrm>
        </p:grpSpPr>
        <p:sp>
          <p:nvSpPr>
            <p:cNvPr id="14" name="Freeform 35">
              <a:extLst>
                <a:ext uri="{FF2B5EF4-FFF2-40B4-BE49-F238E27FC236}">
                  <a16:creationId xmlns="" xmlns:a16="http://schemas.microsoft.com/office/drawing/2014/main" id="{803C6B5A-D9D1-EB4A-A391-52C6BC681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="" xmlns:a16="http://schemas.microsoft.com/office/drawing/2014/main" id="{743E8922-0B4F-124B-8E08-EAFC48A2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Freeform 37">
              <a:extLst>
                <a:ext uri="{FF2B5EF4-FFF2-40B4-BE49-F238E27FC236}">
                  <a16:creationId xmlns="" xmlns:a16="http://schemas.microsoft.com/office/drawing/2014/main" id="{B8099CED-B66E-A64F-9D64-36008CA1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38">
              <a:extLst>
                <a:ext uri="{FF2B5EF4-FFF2-40B4-BE49-F238E27FC236}">
                  <a16:creationId xmlns="" xmlns:a16="http://schemas.microsoft.com/office/drawing/2014/main" id="{8E10A1E3-E714-724B-9A56-653D39FCC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="" xmlns:a16="http://schemas.microsoft.com/office/drawing/2014/main" id="{51B7511E-9F4A-634B-B78E-ADF6D024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" name="Group 40">
              <a:extLst>
                <a:ext uri="{FF2B5EF4-FFF2-40B4-BE49-F238E27FC236}">
                  <a16:creationId xmlns="" xmlns:a16="http://schemas.microsoft.com/office/drawing/2014/main" id="{5B0CC43F-BAC2-3140-B5A3-62B0B2DB20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" name="AutoShape 41">
                <a:extLst>
                  <a:ext uri="{FF2B5EF4-FFF2-40B4-BE49-F238E27FC236}">
                    <a16:creationId xmlns="" xmlns:a16="http://schemas.microsoft.com/office/drawing/2014/main" id="{15BC3053-32F0-D74D-89AF-8B97E27A3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AutoShape 42">
                <a:extLst>
                  <a:ext uri="{FF2B5EF4-FFF2-40B4-BE49-F238E27FC236}">
                    <a16:creationId xmlns="" xmlns:a16="http://schemas.microsoft.com/office/drawing/2014/main" id="{20995AA6-2DCD-3745-B56B-D4A2BD01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" name="Rectangle 43">
              <a:extLst>
                <a:ext uri="{FF2B5EF4-FFF2-40B4-BE49-F238E27FC236}">
                  <a16:creationId xmlns="" xmlns:a16="http://schemas.microsoft.com/office/drawing/2014/main" id="{A0AB9F72-54CB-1348-80D1-B314D48A0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="" xmlns:a16="http://schemas.microsoft.com/office/drawing/2014/main" id="{9E4659C2-4E42-B443-84EF-9148F9288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" name="AutoShape 45">
                <a:extLst>
                  <a:ext uri="{FF2B5EF4-FFF2-40B4-BE49-F238E27FC236}">
                    <a16:creationId xmlns="" xmlns:a16="http://schemas.microsoft.com/office/drawing/2014/main" id="{D8903B39-8265-544A-9AFB-566D599B9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AutoShape 46">
                <a:extLst>
                  <a:ext uri="{FF2B5EF4-FFF2-40B4-BE49-F238E27FC236}">
                    <a16:creationId xmlns="" xmlns:a16="http://schemas.microsoft.com/office/drawing/2014/main" id="{FD67A903-00AF-8F4D-B4F7-1CE98137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" name="Rectangle 47">
              <a:extLst>
                <a:ext uri="{FF2B5EF4-FFF2-40B4-BE49-F238E27FC236}">
                  <a16:creationId xmlns="" xmlns:a16="http://schemas.microsoft.com/office/drawing/2014/main" id="{4CE4A0E0-E439-5A47-BF8B-98C51081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="" xmlns:a16="http://schemas.microsoft.com/office/drawing/2014/main" id="{9C3A9589-0AF1-484B-8D65-785BF63F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" name="Group 49">
              <a:extLst>
                <a:ext uri="{FF2B5EF4-FFF2-40B4-BE49-F238E27FC236}">
                  <a16:creationId xmlns="" xmlns:a16="http://schemas.microsoft.com/office/drawing/2014/main" id="{B0BBD09F-6C03-C742-8A03-DE01670CB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" name="AutoShape 50">
                <a:extLst>
                  <a:ext uri="{FF2B5EF4-FFF2-40B4-BE49-F238E27FC236}">
                    <a16:creationId xmlns="" xmlns:a16="http://schemas.microsoft.com/office/drawing/2014/main" id="{F540A08B-AEF4-A545-BD11-4851FF84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AutoShape 51">
                <a:extLst>
                  <a:ext uri="{FF2B5EF4-FFF2-40B4-BE49-F238E27FC236}">
                    <a16:creationId xmlns="" xmlns:a16="http://schemas.microsoft.com/office/drawing/2014/main" id="{3E831A66-2030-664B-A089-E131017C2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" name="Freeform 52">
              <a:extLst>
                <a:ext uri="{FF2B5EF4-FFF2-40B4-BE49-F238E27FC236}">
                  <a16:creationId xmlns="" xmlns:a16="http://schemas.microsoft.com/office/drawing/2014/main" id="{EB110631-8DF7-8E4E-A94B-F2F52EA1E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53">
              <a:extLst>
                <a:ext uri="{FF2B5EF4-FFF2-40B4-BE49-F238E27FC236}">
                  <a16:creationId xmlns="" xmlns:a16="http://schemas.microsoft.com/office/drawing/2014/main" id="{0605E8F2-9F9A-7648-8BA6-ABA0DFC79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" name="AutoShape 54">
                <a:extLst>
                  <a:ext uri="{FF2B5EF4-FFF2-40B4-BE49-F238E27FC236}">
                    <a16:creationId xmlns="" xmlns:a16="http://schemas.microsoft.com/office/drawing/2014/main" id="{D18E181B-E7B4-7D4A-A9B8-9FDE56CEB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AutoShape 55">
                <a:extLst>
                  <a:ext uri="{FF2B5EF4-FFF2-40B4-BE49-F238E27FC236}">
                    <a16:creationId xmlns="" xmlns:a16="http://schemas.microsoft.com/office/drawing/2014/main" id="{0A0D2D66-4293-5E42-AB2B-B27978D8D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" name="Rectangle 56">
              <a:extLst>
                <a:ext uri="{FF2B5EF4-FFF2-40B4-BE49-F238E27FC236}">
                  <a16:creationId xmlns="" xmlns:a16="http://schemas.microsoft.com/office/drawing/2014/main" id="{29DA363B-DCCE-0E42-97D8-C3675780D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="" xmlns:a16="http://schemas.microsoft.com/office/drawing/2014/main" id="{003F54F8-B50A-A745-830C-199E1BDB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58">
              <a:extLst>
                <a:ext uri="{FF2B5EF4-FFF2-40B4-BE49-F238E27FC236}">
                  <a16:creationId xmlns="" xmlns:a16="http://schemas.microsoft.com/office/drawing/2014/main" id="{7C5A7536-BE63-4040-ABA1-74B2DEB36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59">
              <a:extLst>
                <a:ext uri="{FF2B5EF4-FFF2-40B4-BE49-F238E27FC236}">
                  <a16:creationId xmlns="" xmlns:a16="http://schemas.microsoft.com/office/drawing/2014/main" id="{22686AD2-E3C1-444A-BFBF-DA435777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="" xmlns:a16="http://schemas.microsoft.com/office/drawing/2014/main" id="{A511E8EF-CCBE-984C-81CA-5741AD13A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AutoShape 61">
              <a:extLst>
                <a:ext uri="{FF2B5EF4-FFF2-40B4-BE49-F238E27FC236}">
                  <a16:creationId xmlns="" xmlns:a16="http://schemas.microsoft.com/office/drawing/2014/main" id="{E12F38C4-3DA7-4848-A901-A1CCC933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AutoShape 62">
              <a:extLst>
                <a:ext uri="{FF2B5EF4-FFF2-40B4-BE49-F238E27FC236}">
                  <a16:creationId xmlns="" xmlns:a16="http://schemas.microsoft.com/office/drawing/2014/main" id="{48A88A52-5BBB-4743-AF8B-09BA6FDF0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63">
              <a:extLst>
                <a:ext uri="{FF2B5EF4-FFF2-40B4-BE49-F238E27FC236}">
                  <a16:creationId xmlns="" xmlns:a16="http://schemas.microsoft.com/office/drawing/2014/main" id="{D48CE070-E4DE-984E-B8A5-1FAECB3FC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64">
              <a:extLst>
                <a:ext uri="{FF2B5EF4-FFF2-40B4-BE49-F238E27FC236}">
                  <a16:creationId xmlns="" xmlns:a16="http://schemas.microsoft.com/office/drawing/2014/main" id="{3AACC7F2-958D-5A4E-B37D-C55208B6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Oval 65">
              <a:extLst>
                <a:ext uri="{FF2B5EF4-FFF2-40B4-BE49-F238E27FC236}">
                  <a16:creationId xmlns="" xmlns:a16="http://schemas.microsoft.com/office/drawing/2014/main" id="{F26427F9-3E33-EB43-B662-FA88A41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Rectangle 66">
              <a:extLst>
                <a:ext uri="{FF2B5EF4-FFF2-40B4-BE49-F238E27FC236}">
                  <a16:creationId xmlns="" xmlns:a16="http://schemas.microsoft.com/office/drawing/2014/main" id="{8F1829D6-46E0-BC42-B764-C952B46A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67">
            <a:extLst>
              <a:ext uri="{FF2B5EF4-FFF2-40B4-BE49-F238E27FC236}">
                <a16:creationId xmlns="" xmlns:a16="http://schemas.microsoft.com/office/drawing/2014/main" id="{E398CB23-1767-0048-89F5-62C5E9AF7865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91964"/>
            <a:ext cx="742950" cy="742950"/>
            <a:chOff x="-44" y="1473"/>
            <a:chExt cx="981" cy="1105"/>
          </a:xfrm>
        </p:grpSpPr>
        <p:pic>
          <p:nvPicPr>
            <p:cNvPr id="47" name="Picture 68" descr="desktop_computer_stylized_medium">
              <a:extLst>
                <a:ext uri="{FF2B5EF4-FFF2-40B4-BE49-F238E27FC236}">
                  <a16:creationId xmlns="" xmlns:a16="http://schemas.microsoft.com/office/drawing/2014/main" id="{8EC7FF3D-42E5-D345-8DA9-637E325A4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9">
              <a:extLst>
                <a:ext uri="{FF2B5EF4-FFF2-40B4-BE49-F238E27FC236}">
                  <a16:creationId xmlns="" xmlns:a16="http://schemas.microsoft.com/office/drawing/2014/main" id="{A9F3AAA5-0B80-934E-BA4C-75AD71012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CFD5BA50-AF40-4342-8C77-22AF37730C06}"/>
              </a:ext>
            </a:extLst>
          </p:cNvPr>
          <p:cNvCxnSpPr>
            <a:cxnSpLocks/>
          </p:cNvCxnSpPr>
          <p:nvPr/>
        </p:nvCxnSpPr>
        <p:spPr>
          <a:xfrm>
            <a:off x="3526536" y="2791484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F97F68-AA2C-FB49-ABBC-199B7521D0A1}"/>
              </a:ext>
            </a:extLst>
          </p:cNvPr>
          <p:cNvSpPr txBox="1"/>
          <p:nvPr/>
        </p:nvSpPr>
        <p:spPr>
          <a:xfrm>
            <a:off x="6093263" y="2667596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54675CA-3B4C-CC4F-AFB8-7456C2CEC59A}"/>
              </a:ext>
            </a:extLst>
          </p:cNvPr>
          <p:cNvSpPr txBox="1"/>
          <p:nvPr/>
        </p:nvSpPr>
        <p:spPr>
          <a:xfrm>
            <a:off x="5291796" y="25967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BB1F67B-C0F8-024A-91A3-3517B8E3A8B6}"/>
              </a:ext>
            </a:extLst>
          </p:cNvPr>
          <p:cNvSpPr txBox="1"/>
          <p:nvPr/>
        </p:nvSpPr>
        <p:spPr>
          <a:xfrm>
            <a:off x="4513773" y="253810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3D26801-4441-6448-9C51-E7BF273943AE}"/>
              </a:ext>
            </a:extLst>
          </p:cNvPr>
          <p:cNvSpPr txBox="1"/>
          <p:nvPr/>
        </p:nvSpPr>
        <p:spPr>
          <a:xfrm>
            <a:off x="3721264" y="24738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38FF6E3C-DC0A-2A42-A83A-2B0D55A3D376}"/>
              </a:ext>
            </a:extLst>
          </p:cNvPr>
          <p:cNvSpPr/>
          <p:nvPr/>
        </p:nvSpPr>
        <p:spPr>
          <a:xfrm>
            <a:off x="8620343" y="3108868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790AB6BC-5FA2-CD42-9930-4B26196539D4}"/>
              </a:ext>
            </a:extLst>
          </p:cNvPr>
          <p:cNvSpPr/>
          <p:nvPr/>
        </p:nvSpPr>
        <p:spPr>
          <a:xfrm>
            <a:off x="8624001" y="5094824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BCCEA0D-BD56-2144-8446-6F45775C9DAB}"/>
              </a:ext>
            </a:extLst>
          </p:cNvPr>
          <p:cNvGrpSpPr/>
          <p:nvPr/>
        </p:nvGrpSpPr>
        <p:grpSpPr>
          <a:xfrm>
            <a:off x="3400914" y="3064264"/>
            <a:ext cx="4052925" cy="2231577"/>
            <a:chOff x="3400914" y="3064264"/>
            <a:chExt cx="4052925" cy="2231577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="" xmlns:a16="http://schemas.microsoft.com/office/drawing/2014/main" id="{FD6DCCE9-A422-404A-94DE-DE520C1D2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022530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AF7FDDA2-EA85-004E-AB1B-97A9090ECD2A}"/>
                </a:ext>
              </a:extLst>
            </p:cNvPr>
            <p:cNvSpPr/>
            <p:nvPr/>
          </p:nvSpPr>
          <p:spPr>
            <a:xfrm>
              <a:off x="3517643" y="3064264"/>
              <a:ext cx="3868169" cy="2226179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67383 w 3876052"/>
                <a:gd name="connsiteY0" fmla="*/ 0 h 2226179"/>
                <a:gd name="connsiteX1" fmla="*/ 411 w 3876052"/>
                <a:gd name="connsiteY1" fmla="*/ 273465 h 2226179"/>
                <a:gd name="connsiteX2" fmla="*/ 411 w 3876052"/>
                <a:gd name="connsiteY2" fmla="*/ 2226179 h 2226179"/>
                <a:gd name="connsiteX3" fmla="*/ 3875929 w 3876052"/>
                <a:gd name="connsiteY3" fmla="*/ 1956987 h 2226179"/>
                <a:gd name="connsiteX4" fmla="*/ 3867383 w 3876052"/>
                <a:gd name="connsiteY4" fmla="*/ 0 h 2226179"/>
                <a:gd name="connsiteX0" fmla="*/ 3867383 w 3871845"/>
                <a:gd name="connsiteY0" fmla="*/ 0 h 2226179"/>
                <a:gd name="connsiteX1" fmla="*/ 411 w 3871845"/>
                <a:gd name="connsiteY1" fmla="*/ 273465 h 2226179"/>
                <a:gd name="connsiteX2" fmla="*/ 411 w 3871845"/>
                <a:gd name="connsiteY2" fmla="*/ 2226179 h 2226179"/>
                <a:gd name="connsiteX3" fmla="*/ 3871656 w 3871845"/>
                <a:gd name="connsiteY3" fmla="*/ 1969806 h 2226179"/>
                <a:gd name="connsiteX4" fmla="*/ 3867383 w 3871845"/>
                <a:gd name="connsiteY4" fmla="*/ 0 h 2226179"/>
                <a:gd name="connsiteX0" fmla="*/ 3867383 w 3872034"/>
                <a:gd name="connsiteY0" fmla="*/ 0 h 2226179"/>
                <a:gd name="connsiteX1" fmla="*/ 411 w 3872034"/>
                <a:gd name="connsiteY1" fmla="*/ 273465 h 2226179"/>
                <a:gd name="connsiteX2" fmla="*/ 411 w 3872034"/>
                <a:gd name="connsiteY2" fmla="*/ 2226179 h 2226179"/>
                <a:gd name="connsiteX3" fmla="*/ 3871656 w 3872034"/>
                <a:gd name="connsiteY3" fmla="*/ 1969806 h 2226179"/>
                <a:gd name="connsiteX4" fmla="*/ 3867383 w 3872034"/>
                <a:gd name="connsiteY4" fmla="*/ 0 h 2226179"/>
                <a:gd name="connsiteX0" fmla="*/ 3867383 w 3868169"/>
                <a:gd name="connsiteY0" fmla="*/ 0 h 2226179"/>
                <a:gd name="connsiteX1" fmla="*/ 411 w 3868169"/>
                <a:gd name="connsiteY1" fmla="*/ 273465 h 2226179"/>
                <a:gd name="connsiteX2" fmla="*/ 411 w 3868169"/>
                <a:gd name="connsiteY2" fmla="*/ 2226179 h 2226179"/>
                <a:gd name="connsiteX3" fmla="*/ 3863110 w 3868169"/>
                <a:gd name="connsiteY3" fmla="*/ 1969806 h 2226179"/>
                <a:gd name="connsiteX4" fmla="*/ 3867383 w 3868169"/>
                <a:gd name="connsiteY4" fmla="*/ 0 h 222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8169" h="222617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032D652-964E-9F43-98C4-FFCFB51B8116}"/>
              </a:ext>
            </a:extLst>
          </p:cNvPr>
          <p:cNvGrpSpPr/>
          <p:nvPr/>
        </p:nvGrpSpPr>
        <p:grpSpPr>
          <a:xfrm>
            <a:off x="3389679" y="5054301"/>
            <a:ext cx="4064160" cy="386589"/>
            <a:chOff x="3389679" y="5054301"/>
            <a:chExt cx="4064160" cy="38658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74B14409-7AA2-6647-870D-F81D3E4A7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9679" y="5161562"/>
              <a:ext cx="4064160" cy="279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40D71812-E6AC-D143-8CC1-FD1BA4C52E80}"/>
                </a:ext>
              </a:extLst>
            </p:cNvPr>
            <p:cNvSpPr/>
            <p:nvPr/>
          </p:nvSpPr>
          <p:spPr>
            <a:xfrm>
              <a:off x="3519116" y="5054301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0FB06DE-F29F-A246-84EE-63E1636623F1}"/>
              </a:ext>
            </a:extLst>
          </p:cNvPr>
          <p:cNvGrpSpPr/>
          <p:nvPr/>
        </p:nvGrpSpPr>
        <p:grpSpPr>
          <a:xfrm>
            <a:off x="3401181" y="5445216"/>
            <a:ext cx="4028803" cy="375356"/>
            <a:chOff x="3401181" y="5445216"/>
            <a:chExt cx="4028803" cy="37535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="" xmlns:a16="http://schemas.microsoft.com/office/drawing/2014/main" id="{58B400F4-D655-EC45-9A58-A60137EE2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1181" y="5534648"/>
              <a:ext cx="4028803" cy="269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E5D9F6BF-C428-4448-A3F0-EC7E244381F1}"/>
                </a:ext>
              </a:extLst>
            </p:cNvPr>
            <p:cNvSpPr/>
            <p:nvPr/>
          </p:nvSpPr>
          <p:spPr>
            <a:xfrm>
              <a:off x="3504762" y="5445216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FF15201-6C51-0E4C-8DF2-2874D9BB5094}"/>
              </a:ext>
            </a:extLst>
          </p:cNvPr>
          <p:cNvGrpSpPr/>
          <p:nvPr/>
        </p:nvGrpSpPr>
        <p:grpSpPr>
          <a:xfrm>
            <a:off x="1750742" y="5112121"/>
            <a:ext cx="1641327" cy="338554"/>
            <a:chOff x="1750742" y="5112121"/>
            <a:chExt cx="1641327" cy="3385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720A34E6-D1D9-9946-A671-F07C73051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290443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="" xmlns:a16="http://schemas.microsoft.com/office/drawing/2014/main" id="{1869B0B9-3B24-694E-ACA6-3C15E7F0A7AA}"/>
                </a:ext>
              </a:extLst>
            </p:cNvPr>
            <p:cNvGrpSpPr/>
            <p:nvPr/>
          </p:nvGrpSpPr>
          <p:grpSpPr>
            <a:xfrm>
              <a:off x="2136070" y="5112121"/>
              <a:ext cx="459104" cy="338554"/>
              <a:chOff x="2709565" y="5090498"/>
              <a:chExt cx="459104" cy="33855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50D49D93-5523-2D40-A4B4-2C25959CCB4C}"/>
                  </a:ext>
                </a:extLst>
              </p:cNvPr>
              <p:cNvSpPr/>
              <p:nvPr/>
            </p:nvSpPr>
            <p:spPr>
              <a:xfrm>
                <a:off x="2785241" y="5146384"/>
                <a:ext cx="252731" cy="22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024E2305-8E5C-AA43-A3E7-0B4250CBA647}"/>
                  </a:ext>
                </a:extLst>
              </p:cNvPr>
              <p:cNvSpPr txBox="1"/>
              <p:nvPr/>
            </p:nvSpPr>
            <p:spPr>
              <a:xfrm>
                <a:off x="2709565" y="5090498"/>
                <a:ext cx="4591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63ACB7C6-C932-A244-9314-0E6B7F0BABA7}"/>
              </a:ext>
            </a:extLst>
          </p:cNvPr>
          <p:cNvSpPr/>
          <p:nvPr/>
        </p:nvSpPr>
        <p:spPr>
          <a:xfrm>
            <a:off x="2453226" y="5330278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5600D4F-86F9-0C49-A7FC-8E1F0F10C16E}"/>
              </a:ext>
            </a:extLst>
          </p:cNvPr>
          <p:cNvGrpSpPr/>
          <p:nvPr/>
        </p:nvGrpSpPr>
        <p:grpSpPr>
          <a:xfrm>
            <a:off x="1750742" y="5274392"/>
            <a:ext cx="1641172" cy="338554"/>
            <a:chOff x="1750742" y="5274392"/>
            <a:chExt cx="1641172" cy="33855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6CC15AA8-A7F6-FE4A-B121-E8AC009EF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442843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4597425E-DF5C-7647-B600-A70497B20E94}"/>
                </a:ext>
              </a:extLst>
            </p:cNvPr>
            <p:cNvSpPr txBox="1"/>
            <p:nvPr/>
          </p:nvSpPr>
          <p:spPr>
            <a:xfrm>
              <a:off x="2384556" y="5274392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DF5B72F1-6258-1D46-8B4C-28D067B642BD}"/>
              </a:ext>
            </a:extLst>
          </p:cNvPr>
          <p:cNvGrpSpPr/>
          <p:nvPr/>
        </p:nvGrpSpPr>
        <p:grpSpPr>
          <a:xfrm>
            <a:off x="1750742" y="5500058"/>
            <a:ext cx="1644347" cy="338554"/>
            <a:chOff x="1750742" y="5500058"/>
            <a:chExt cx="1644347" cy="33855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="" xmlns:a16="http://schemas.microsoft.com/office/drawing/2014/main" id="{665F1FBC-EB6D-914C-954B-043B19E2CE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670973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88D8925B-CD48-6346-BBE6-8AD1F024192A}"/>
                </a:ext>
              </a:extLst>
            </p:cNvPr>
            <p:cNvSpPr txBox="1"/>
            <p:nvPr/>
          </p:nvSpPr>
          <p:spPr>
            <a:xfrm>
              <a:off x="2578111" y="5500058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2E3B66F0-9018-8E4D-819B-CF6530707FCC}"/>
              </a:ext>
            </a:extLst>
          </p:cNvPr>
          <p:cNvGrpSpPr/>
          <p:nvPr/>
        </p:nvGrpSpPr>
        <p:grpSpPr>
          <a:xfrm>
            <a:off x="1750742" y="5634943"/>
            <a:ext cx="1641326" cy="338554"/>
            <a:chOff x="1750742" y="5634943"/>
            <a:chExt cx="1641326" cy="33855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="" xmlns:a16="http://schemas.microsoft.com/office/drawing/2014/main" id="{DB9888CD-41C5-4646-87F1-56C4C74BA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0742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AD494163-6EBC-544B-A9C5-6828F477C4BF}"/>
                </a:ext>
              </a:extLst>
            </p:cNvPr>
            <p:cNvSpPr txBox="1"/>
            <p:nvPr/>
          </p:nvSpPr>
          <p:spPr>
            <a:xfrm>
              <a:off x="2779553" y="563494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CFAEFC89-AAE1-D248-8065-2DCB806A42B8}"/>
              </a:ext>
            </a:extLst>
          </p:cNvPr>
          <p:cNvSpPr/>
          <p:nvPr/>
        </p:nvSpPr>
        <p:spPr>
          <a:xfrm>
            <a:off x="8624002" y="5214579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B85586A7-784E-134B-85D7-D63EAD126974}"/>
              </a:ext>
            </a:extLst>
          </p:cNvPr>
          <p:cNvSpPr/>
          <p:nvPr/>
        </p:nvSpPr>
        <p:spPr>
          <a:xfrm>
            <a:off x="8624002" y="5303700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88A20BE8-0DED-0F46-A15A-6CA9C220DD67}"/>
              </a:ext>
            </a:extLst>
          </p:cNvPr>
          <p:cNvSpPr/>
          <p:nvPr/>
        </p:nvSpPr>
        <p:spPr>
          <a:xfrm>
            <a:off x="8620344" y="5425404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AF7AE2C-A59F-D247-BD00-087A82CBE885}"/>
              </a:ext>
            </a:extLst>
          </p:cNvPr>
          <p:cNvSpPr txBox="1"/>
          <p:nvPr/>
        </p:nvSpPr>
        <p:spPr>
          <a:xfrm>
            <a:off x="8322039" y="2665582"/>
            <a:ext cx="256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data requested</a:t>
            </a:r>
          </a:p>
        </p:txBody>
      </p:sp>
      <p:sp>
        <p:nvSpPr>
          <p:cNvPr id="101" name="Left Arrow 100">
            <a:extLst>
              <a:ext uri="{FF2B5EF4-FFF2-40B4-BE49-F238E27FC236}">
                <a16:creationId xmlns="" xmlns:a16="http://schemas.microsoft.com/office/drawing/2014/main" id="{9C9ACF7A-93F7-1144-933E-C07E1A9255BB}"/>
              </a:ext>
            </a:extLst>
          </p:cNvPr>
          <p:cNvSpPr/>
          <p:nvPr/>
        </p:nvSpPr>
        <p:spPr>
          <a:xfrm>
            <a:off x="7955470" y="4068021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F92C3131-42F8-4447-929E-4F663CB535C3}"/>
              </a:ext>
            </a:extLst>
          </p:cNvPr>
          <p:cNvSpPr/>
          <p:nvPr/>
        </p:nvSpPr>
        <p:spPr>
          <a:xfrm>
            <a:off x="10065868" y="3696565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C66EC781-091E-0F4D-AB0D-84A37CFCF6E8}"/>
              </a:ext>
            </a:extLst>
          </p:cNvPr>
          <p:cNvSpPr txBox="1"/>
          <p:nvPr/>
        </p:nvSpPr>
        <p:spPr>
          <a:xfrm>
            <a:off x="9706653" y="389874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F385891B-C7EB-5245-A25D-276FD77536AB}"/>
              </a:ext>
            </a:extLst>
          </p:cNvPr>
          <p:cNvSpPr/>
          <p:nvPr/>
        </p:nvSpPr>
        <p:spPr>
          <a:xfrm>
            <a:off x="10303411" y="3858836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9D8408DC-4E3D-7747-AD30-D5058E1B4D77}"/>
              </a:ext>
            </a:extLst>
          </p:cNvPr>
          <p:cNvSpPr txBox="1"/>
          <p:nvPr/>
        </p:nvSpPr>
        <p:spPr>
          <a:xfrm>
            <a:off x="9717406" y="474795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952069D3-515D-EA47-80C1-EAE65F1325BF}"/>
              </a:ext>
            </a:extLst>
          </p:cNvPr>
          <p:cNvSpPr txBox="1"/>
          <p:nvPr/>
        </p:nvSpPr>
        <p:spPr>
          <a:xfrm>
            <a:off x="9717374" y="5101897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56E9B31D-F0E0-5E40-9F14-0871A03773A6}"/>
              </a:ext>
            </a:extLst>
          </p:cNvPr>
          <p:cNvSpPr txBox="1"/>
          <p:nvPr/>
        </p:nvSpPr>
        <p:spPr>
          <a:xfrm>
            <a:off x="9722211" y="542540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D10A1F28-D7BB-BD4E-8F4C-AE1B9F56323C}"/>
              </a:ext>
            </a:extLst>
          </p:cNvPr>
          <p:cNvCxnSpPr>
            <a:cxnSpLocks/>
          </p:cNvCxnSpPr>
          <p:nvPr/>
        </p:nvCxnSpPr>
        <p:spPr>
          <a:xfrm>
            <a:off x="9583543" y="5324881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389079BE-214E-8B42-950F-55C58E69DED5}"/>
              </a:ext>
            </a:extLst>
          </p:cNvPr>
          <p:cNvCxnSpPr>
            <a:cxnSpLocks/>
          </p:cNvCxnSpPr>
          <p:nvPr/>
        </p:nvCxnSpPr>
        <p:spPr>
          <a:xfrm flipV="1">
            <a:off x="9589060" y="5022530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="" xmlns:a16="http://schemas.microsoft.com/office/drawing/2014/main" id="{BA29B81E-105C-7842-9461-2546211EC2C6}"/>
              </a:ext>
            </a:extLst>
          </p:cNvPr>
          <p:cNvCxnSpPr>
            <a:cxnSpLocks/>
          </p:cNvCxnSpPr>
          <p:nvPr/>
        </p:nvCxnSpPr>
        <p:spPr>
          <a:xfrm>
            <a:off x="9593643" y="5502519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3">
            <a:extLst>
              <a:ext uri="{FF2B5EF4-FFF2-40B4-BE49-F238E27FC236}">
                <a16:creationId xmlns="" xmlns:a16="http://schemas.microsoft.com/office/drawing/2014/main" id="{A8987A85-6673-8C45-92B4-FA947F072F67}"/>
              </a:ext>
            </a:extLst>
          </p:cNvPr>
          <p:cNvSpPr txBox="1">
            <a:spLocks noChangeArrowheads="1"/>
          </p:cNvSpPr>
          <p:nvPr/>
        </p:nvSpPr>
        <p:spPr>
          <a:xfrm>
            <a:off x="2410244" y="6238081"/>
            <a:ext cx="8451975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 delivered in order requested: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wait behind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57772C53-CB21-F54B-81A4-80FA45EF0DCB}"/>
              </a:ext>
            </a:extLst>
          </p:cNvPr>
          <p:cNvGrpSpPr/>
          <p:nvPr/>
        </p:nvGrpSpPr>
        <p:grpSpPr>
          <a:xfrm>
            <a:off x="3400914" y="5195255"/>
            <a:ext cx="4029070" cy="477315"/>
            <a:chOff x="3400914" y="5195255"/>
            <a:chExt cx="4029070" cy="47731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="" xmlns:a16="http://schemas.microsoft.com/office/drawing/2014/main" id="{72FF5CC6-CED4-2143-AE2B-F90140B18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914" y="5403102"/>
              <a:ext cx="4029070" cy="269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5A06D02B-5F32-3D42-9572-49327927E15A}"/>
                </a:ext>
              </a:extLst>
            </p:cNvPr>
            <p:cNvSpPr/>
            <p:nvPr/>
          </p:nvSpPr>
          <p:spPr>
            <a:xfrm>
              <a:off x="3520812" y="5195255"/>
              <a:ext cx="3866473" cy="468804"/>
            </a:xfrm>
            <a:custGeom>
              <a:avLst/>
              <a:gdLst>
                <a:gd name="connsiteX0" fmla="*/ 0 w 3866473"/>
                <a:gd name="connsiteY0" fmla="*/ 264573 h 468804"/>
                <a:gd name="connsiteX1" fmla="*/ 0 w 3866473"/>
                <a:gd name="connsiteY1" fmla="*/ 468804 h 468804"/>
                <a:gd name="connsiteX2" fmla="*/ 3866473 w 3866473"/>
                <a:gd name="connsiteY2" fmla="*/ 204232 h 468804"/>
                <a:gd name="connsiteX3" fmla="*/ 3861832 w 3866473"/>
                <a:gd name="connsiteY3" fmla="*/ 0 h 468804"/>
                <a:gd name="connsiteX4" fmla="*/ 0 w 3866473"/>
                <a:gd name="connsiteY4" fmla="*/ 264573 h 46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473" h="468804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3" name="Slide Number Placeholder 2">
            <a:extLst>
              <a:ext uri="{FF2B5EF4-FFF2-40B4-BE49-F238E27FC236}">
                <a16:creationId xmlns="" xmlns:a16="http://schemas.microsoft.com/office/drawing/2014/main" id="{04B1ED28-70FB-1F43-9411-4F7106AEC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HTTP/2: mitigating HOL blocking</a:t>
            </a:r>
            <a:endParaRPr lang="en-US" sz="4400" dirty="0"/>
          </a:p>
        </p:txBody>
      </p:sp>
      <p:sp>
        <p:nvSpPr>
          <p:cNvPr id="272" name="Rectangle 3">
            <a:extLst>
              <a:ext uri="{FF2B5EF4-FFF2-40B4-BE49-F238E27FC236}">
                <a16:creationId xmlns="" xmlns:a16="http://schemas.microsoft.com/office/drawing/2014/main" id="{8CBA4EFF-1AC8-A245-B998-4DDACE8C36D2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274501"/>
            <a:ext cx="11117107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HTTP/2: objects divided into frames, frame transmission interleaved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="" xmlns:a16="http://schemas.microsoft.com/office/drawing/2014/main" id="{9C81A400-509D-8B49-94F6-4A247623F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584" y="2902508"/>
            <a:ext cx="777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="" xmlns:a16="http://schemas.microsoft.com/office/drawing/2014/main" id="{1C4A8696-15E9-F34E-9D6B-A386450B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972" y="1892257"/>
            <a:ext cx="836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grpSp>
        <p:nvGrpSpPr>
          <p:cNvPr id="13" name="Group 34">
            <a:extLst>
              <a:ext uri="{FF2B5EF4-FFF2-40B4-BE49-F238E27FC236}">
                <a16:creationId xmlns="" xmlns:a16="http://schemas.microsoft.com/office/drawing/2014/main" id="{3F9049F0-AD0D-BB4A-9A38-AE6CD2DEE44B}"/>
              </a:ext>
            </a:extLst>
          </p:cNvPr>
          <p:cNvGrpSpPr>
            <a:grpSpLocks/>
          </p:cNvGrpSpPr>
          <p:nvPr/>
        </p:nvGrpSpPr>
        <p:grpSpPr bwMode="auto">
          <a:xfrm>
            <a:off x="7234967" y="2262203"/>
            <a:ext cx="422275" cy="685800"/>
            <a:chOff x="4140" y="429"/>
            <a:chExt cx="1425" cy="2396"/>
          </a:xfrm>
        </p:grpSpPr>
        <p:sp>
          <p:nvSpPr>
            <p:cNvPr id="14" name="Freeform 35">
              <a:extLst>
                <a:ext uri="{FF2B5EF4-FFF2-40B4-BE49-F238E27FC236}">
                  <a16:creationId xmlns="" xmlns:a16="http://schemas.microsoft.com/office/drawing/2014/main" id="{803C6B5A-D9D1-EB4A-A391-52C6BC681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36">
              <a:extLst>
                <a:ext uri="{FF2B5EF4-FFF2-40B4-BE49-F238E27FC236}">
                  <a16:creationId xmlns="" xmlns:a16="http://schemas.microsoft.com/office/drawing/2014/main" id="{743E8922-0B4F-124B-8E08-EAFC48A2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0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Freeform 37">
              <a:extLst>
                <a:ext uri="{FF2B5EF4-FFF2-40B4-BE49-F238E27FC236}">
                  <a16:creationId xmlns="" xmlns:a16="http://schemas.microsoft.com/office/drawing/2014/main" id="{B8099CED-B66E-A64F-9D64-36008CA1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38">
              <a:extLst>
                <a:ext uri="{FF2B5EF4-FFF2-40B4-BE49-F238E27FC236}">
                  <a16:creationId xmlns="" xmlns:a16="http://schemas.microsoft.com/office/drawing/2014/main" id="{8E10A1E3-E714-724B-9A56-653D39FCC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39">
              <a:extLst>
                <a:ext uri="{FF2B5EF4-FFF2-40B4-BE49-F238E27FC236}">
                  <a16:creationId xmlns="" xmlns:a16="http://schemas.microsoft.com/office/drawing/2014/main" id="{51B7511E-9F4A-634B-B78E-ADF6D024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5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9" name="Group 40">
              <a:extLst>
                <a:ext uri="{FF2B5EF4-FFF2-40B4-BE49-F238E27FC236}">
                  <a16:creationId xmlns="" xmlns:a16="http://schemas.microsoft.com/office/drawing/2014/main" id="{5B0CC43F-BAC2-3140-B5A3-62B0B2DB20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" name="AutoShape 41">
                <a:extLst>
                  <a:ext uri="{FF2B5EF4-FFF2-40B4-BE49-F238E27FC236}">
                    <a16:creationId xmlns="" xmlns:a16="http://schemas.microsoft.com/office/drawing/2014/main" id="{15BC3053-32F0-D74D-89AF-8B97E27A3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AutoShape 42">
                <a:extLst>
                  <a:ext uri="{FF2B5EF4-FFF2-40B4-BE49-F238E27FC236}">
                    <a16:creationId xmlns="" xmlns:a16="http://schemas.microsoft.com/office/drawing/2014/main" id="{20995AA6-2DCD-3745-B56B-D4A2BD016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" name="Rectangle 43">
              <a:extLst>
                <a:ext uri="{FF2B5EF4-FFF2-40B4-BE49-F238E27FC236}">
                  <a16:creationId xmlns="" xmlns:a16="http://schemas.microsoft.com/office/drawing/2014/main" id="{A0AB9F72-54CB-1348-80D1-B314D48A0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17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="" xmlns:a16="http://schemas.microsoft.com/office/drawing/2014/main" id="{9E4659C2-4E42-B443-84EF-9148F9288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" name="AutoShape 45">
                <a:extLst>
                  <a:ext uri="{FF2B5EF4-FFF2-40B4-BE49-F238E27FC236}">
                    <a16:creationId xmlns="" xmlns:a16="http://schemas.microsoft.com/office/drawing/2014/main" id="{D8903B39-8265-544A-9AFB-566D599B9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3" name="AutoShape 46">
                <a:extLst>
                  <a:ext uri="{FF2B5EF4-FFF2-40B4-BE49-F238E27FC236}">
                    <a16:creationId xmlns="" xmlns:a16="http://schemas.microsoft.com/office/drawing/2014/main" id="{FD67A903-00AF-8F4D-B4F7-1CE98137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2" name="Rectangle 47">
              <a:extLst>
                <a:ext uri="{FF2B5EF4-FFF2-40B4-BE49-F238E27FC236}">
                  <a16:creationId xmlns="" xmlns:a16="http://schemas.microsoft.com/office/drawing/2014/main" id="{4CE4A0E0-E439-5A47-BF8B-98C51081A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="" xmlns:a16="http://schemas.microsoft.com/office/drawing/2014/main" id="{9C3A9589-0AF1-484B-8D65-785BF63F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5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" name="Group 49">
              <a:extLst>
                <a:ext uri="{FF2B5EF4-FFF2-40B4-BE49-F238E27FC236}">
                  <a16:creationId xmlns="" xmlns:a16="http://schemas.microsoft.com/office/drawing/2014/main" id="{B0BBD09F-6C03-C742-8A03-DE01670CB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" name="AutoShape 50">
                <a:extLst>
                  <a:ext uri="{FF2B5EF4-FFF2-40B4-BE49-F238E27FC236}">
                    <a16:creationId xmlns="" xmlns:a16="http://schemas.microsoft.com/office/drawing/2014/main" id="{F540A08B-AEF4-A545-BD11-4851FF84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AutoShape 51">
                <a:extLst>
                  <a:ext uri="{FF2B5EF4-FFF2-40B4-BE49-F238E27FC236}">
                    <a16:creationId xmlns="" xmlns:a16="http://schemas.microsoft.com/office/drawing/2014/main" id="{3E831A66-2030-664B-A089-E131017C2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" name="Freeform 52">
              <a:extLst>
                <a:ext uri="{FF2B5EF4-FFF2-40B4-BE49-F238E27FC236}">
                  <a16:creationId xmlns="" xmlns:a16="http://schemas.microsoft.com/office/drawing/2014/main" id="{EB110631-8DF7-8E4E-A94B-F2F52EA1E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53">
              <a:extLst>
                <a:ext uri="{FF2B5EF4-FFF2-40B4-BE49-F238E27FC236}">
                  <a16:creationId xmlns="" xmlns:a16="http://schemas.microsoft.com/office/drawing/2014/main" id="{0605E8F2-9F9A-7648-8BA6-ABA0DFC79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" name="AutoShape 54">
                <a:extLst>
                  <a:ext uri="{FF2B5EF4-FFF2-40B4-BE49-F238E27FC236}">
                    <a16:creationId xmlns="" xmlns:a16="http://schemas.microsoft.com/office/drawing/2014/main" id="{D18E181B-E7B4-7D4A-A9B8-9FDE56CEB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AutoShape 55">
                <a:extLst>
                  <a:ext uri="{FF2B5EF4-FFF2-40B4-BE49-F238E27FC236}">
                    <a16:creationId xmlns="" xmlns:a16="http://schemas.microsoft.com/office/drawing/2014/main" id="{0A0D2D66-4293-5E42-AB2B-B27978D8D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" name="Rectangle 56">
              <a:extLst>
                <a:ext uri="{FF2B5EF4-FFF2-40B4-BE49-F238E27FC236}">
                  <a16:creationId xmlns="" xmlns:a16="http://schemas.microsoft.com/office/drawing/2014/main" id="{29DA363B-DCCE-0E42-97D8-C3675780D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0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Freeform 57">
              <a:extLst>
                <a:ext uri="{FF2B5EF4-FFF2-40B4-BE49-F238E27FC236}">
                  <a16:creationId xmlns="" xmlns:a16="http://schemas.microsoft.com/office/drawing/2014/main" id="{003F54F8-B50A-A745-830C-199E1BDB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58">
              <a:extLst>
                <a:ext uri="{FF2B5EF4-FFF2-40B4-BE49-F238E27FC236}">
                  <a16:creationId xmlns="" xmlns:a16="http://schemas.microsoft.com/office/drawing/2014/main" id="{7C5A7536-BE63-4040-ABA1-74B2DEB36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59">
              <a:extLst>
                <a:ext uri="{FF2B5EF4-FFF2-40B4-BE49-F238E27FC236}">
                  <a16:creationId xmlns="" xmlns:a16="http://schemas.microsoft.com/office/drawing/2014/main" id="{22686AD2-E3C1-444A-BFBF-DA435777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="" xmlns:a16="http://schemas.microsoft.com/office/drawing/2014/main" id="{A511E8EF-CCBE-984C-81CA-5741AD13A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AutoShape 61">
              <a:extLst>
                <a:ext uri="{FF2B5EF4-FFF2-40B4-BE49-F238E27FC236}">
                  <a16:creationId xmlns="" xmlns:a16="http://schemas.microsoft.com/office/drawing/2014/main" id="{E12F38C4-3DA7-4848-A901-A1CCC933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AutoShape 62">
              <a:extLst>
                <a:ext uri="{FF2B5EF4-FFF2-40B4-BE49-F238E27FC236}">
                  <a16:creationId xmlns="" xmlns:a16="http://schemas.microsoft.com/office/drawing/2014/main" id="{48A88A52-5BBB-4743-AF8B-09BA6FDF0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63">
              <a:extLst>
                <a:ext uri="{FF2B5EF4-FFF2-40B4-BE49-F238E27FC236}">
                  <a16:creationId xmlns="" xmlns:a16="http://schemas.microsoft.com/office/drawing/2014/main" id="{D48CE070-E4DE-984E-B8A5-1FAECB3FC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Oval 64">
              <a:extLst>
                <a:ext uri="{FF2B5EF4-FFF2-40B4-BE49-F238E27FC236}">
                  <a16:creationId xmlns="" xmlns:a16="http://schemas.microsoft.com/office/drawing/2014/main" id="{3AACC7F2-958D-5A4E-B37D-C55208B6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Oval 65">
              <a:extLst>
                <a:ext uri="{FF2B5EF4-FFF2-40B4-BE49-F238E27FC236}">
                  <a16:creationId xmlns="" xmlns:a16="http://schemas.microsoft.com/office/drawing/2014/main" id="{F26427F9-3E33-EB43-B662-FA88A41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" name="Rectangle 66">
              <a:extLst>
                <a:ext uri="{FF2B5EF4-FFF2-40B4-BE49-F238E27FC236}">
                  <a16:creationId xmlns="" xmlns:a16="http://schemas.microsoft.com/office/drawing/2014/main" id="{8F1829D6-46E0-BC42-B764-C952B46A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67">
            <a:extLst>
              <a:ext uri="{FF2B5EF4-FFF2-40B4-BE49-F238E27FC236}">
                <a16:creationId xmlns="" xmlns:a16="http://schemas.microsoft.com/office/drawing/2014/main" id="{E398CB23-1767-0048-89F5-62C5E9AF7865}"/>
              </a:ext>
            </a:extLst>
          </p:cNvPr>
          <p:cNvGrpSpPr>
            <a:grpSpLocks/>
          </p:cNvGrpSpPr>
          <p:nvPr/>
        </p:nvGrpSpPr>
        <p:grpSpPr bwMode="auto">
          <a:xfrm>
            <a:off x="2885332" y="2291964"/>
            <a:ext cx="742950" cy="742950"/>
            <a:chOff x="-44" y="1473"/>
            <a:chExt cx="981" cy="1105"/>
          </a:xfrm>
        </p:grpSpPr>
        <p:pic>
          <p:nvPicPr>
            <p:cNvPr id="47" name="Picture 68" descr="desktop_computer_stylized_medium">
              <a:extLst>
                <a:ext uri="{FF2B5EF4-FFF2-40B4-BE49-F238E27FC236}">
                  <a16:creationId xmlns="" xmlns:a16="http://schemas.microsoft.com/office/drawing/2014/main" id="{8EC7FF3D-42E5-D345-8DA9-637E325A4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9">
              <a:extLst>
                <a:ext uri="{FF2B5EF4-FFF2-40B4-BE49-F238E27FC236}">
                  <a16:creationId xmlns="" xmlns:a16="http://schemas.microsoft.com/office/drawing/2014/main" id="{A9F3AAA5-0B80-934E-BA4C-75AD71012D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CFD5BA50-AF40-4342-8C77-22AF37730C06}"/>
              </a:ext>
            </a:extLst>
          </p:cNvPr>
          <p:cNvCxnSpPr>
            <a:cxnSpLocks/>
          </p:cNvCxnSpPr>
          <p:nvPr/>
        </p:nvCxnSpPr>
        <p:spPr>
          <a:xfrm>
            <a:off x="3526536" y="2791484"/>
            <a:ext cx="3910012" cy="260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F97F68-AA2C-FB49-ABBC-199B7521D0A1}"/>
              </a:ext>
            </a:extLst>
          </p:cNvPr>
          <p:cNvSpPr txBox="1"/>
          <p:nvPr/>
        </p:nvSpPr>
        <p:spPr>
          <a:xfrm>
            <a:off x="6093263" y="2667596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54675CA-3B4C-CC4F-AFB8-7456C2CEC59A}"/>
              </a:ext>
            </a:extLst>
          </p:cNvPr>
          <p:cNvSpPr txBox="1"/>
          <p:nvPr/>
        </p:nvSpPr>
        <p:spPr>
          <a:xfrm>
            <a:off x="5291796" y="25967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EBB1F67B-C0F8-024A-91A3-3517B8E3A8B6}"/>
              </a:ext>
            </a:extLst>
          </p:cNvPr>
          <p:cNvSpPr txBox="1"/>
          <p:nvPr/>
        </p:nvSpPr>
        <p:spPr>
          <a:xfrm>
            <a:off x="4513773" y="2538104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3D26801-4441-6448-9C51-E7BF273943AE}"/>
              </a:ext>
            </a:extLst>
          </p:cNvPr>
          <p:cNvSpPr txBox="1"/>
          <p:nvPr/>
        </p:nvSpPr>
        <p:spPr>
          <a:xfrm>
            <a:off x="3721264" y="2473869"/>
            <a:ext cx="892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O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58B400F4-D655-EC45-9A58-A60137EE250C}"/>
              </a:ext>
            </a:extLst>
          </p:cNvPr>
          <p:cNvCxnSpPr>
            <a:cxnSpLocks/>
          </p:cNvCxnSpPr>
          <p:nvPr/>
        </p:nvCxnSpPr>
        <p:spPr>
          <a:xfrm flipH="1">
            <a:off x="3347464" y="5534648"/>
            <a:ext cx="4093672" cy="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38FF6E3C-DC0A-2A42-A83A-2B0D55A3D376}"/>
              </a:ext>
            </a:extLst>
          </p:cNvPr>
          <p:cNvSpPr/>
          <p:nvPr/>
        </p:nvSpPr>
        <p:spPr>
          <a:xfrm>
            <a:off x="8620343" y="3108868"/>
            <a:ext cx="892098" cy="197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790AB6BC-5FA2-CD42-9930-4B26196539D4}"/>
              </a:ext>
            </a:extLst>
          </p:cNvPr>
          <p:cNvSpPr/>
          <p:nvPr/>
        </p:nvSpPr>
        <p:spPr>
          <a:xfrm>
            <a:off x="8624001" y="5094824"/>
            <a:ext cx="892097" cy="11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="" xmlns:a16="http://schemas.microsoft.com/office/drawing/2014/main" id="{AF7FDDA2-EA85-004E-AB1B-97A9090ECD2A}"/>
              </a:ext>
            </a:extLst>
          </p:cNvPr>
          <p:cNvSpPr/>
          <p:nvPr/>
        </p:nvSpPr>
        <p:spPr>
          <a:xfrm>
            <a:off x="3486512" y="3835610"/>
            <a:ext cx="3867383" cy="1978529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67383 w 3876052"/>
              <a:gd name="connsiteY0" fmla="*/ 0 h 2226179"/>
              <a:gd name="connsiteX1" fmla="*/ 411 w 3876052"/>
              <a:gd name="connsiteY1" fmla="*/ 273465 h 2226179"/>
              <a:gd name="connsiteX2" fmla="*/ 411 w 3876052"/>
              <a:gd name="connsiteY2" fmla="*/ 2226179 h 2226179"/>
              <a:gd name="connsiteX3" fmla="*/ 3875929 w 3876052"/>
              <a:gd name="connsiteY3" fmla="*/ 1956987 h 2226179"/>
              <a:gd name="connsiteX4" fmla="*/ 3867383 w 3876052"/>
              <a:gd name="connsiteY4" fmla="*/ 0 h 2226179"/>
              <a:gd name="connsiteX0" fmla="*/ 3867383 w 3871845"/>
              <a:gd name="connsiteY0" fmla="*/ 0 h 2226179"/>
              <a:gd name="connsiteX1" fmla="*/ 411 w 3871845"/>
              <a:gd name="connsiteY1" fmla="*/ 273465 h 2226179"/>
              <a:gd name="connsiteX2" fmla="*/ 411 w 3871845"/>
              <a:gd name="connsiteY2" fmla="*/ 2226179 h 2226179"/>
              <a:gd name="connsiteX3" fmla="*/ 3871656 w 3871845"/>
              <a:gd name="connsiteY3" fmla="*/ 1969806 h 2226179"/>
              <a:gd name="connsiteX4" fmla="*/ 3867383 w 3871845"/>
              <a:gd name="connsiteY4" fmla="*/ 0 h 2226179"/>
              <a:gd name="connsiteX0" fmla="*/ 3867383 w 3872034"/>
              <a:gd name="connsiteY0" fmla="*/ 0 h 2226179"/>
              <a:gd name="connsiteX1" fmla="*/ 411 w 3872034"/>
              <a:gd name="connsiteY1" fmla="*/ 273465 h 2226179"/>
              <a:gd name="connsiteX2" fmla="*/ 411 w 3872034"/>
              <a:gd name="connsiteY2" fmla="*/ 2226179 h 2226179"/>
              <a:gd name="connsiteX3" fmla="*/ 3871656 w 3872034"/>
              <a:gd name="connsiteY3" fmla="*/ 1969806 h 2226179"/>
              <a:gd name="connsiteX4" fmla="*/ 3867383 w 3872034"/>
              <a:gd name="connsiteY4" fmla="*/ 0 h 2226179"/>
              <a:gd name="connsiteX0" fmla="*/ 3867383 w 3868169"/>
              <a:gd name="connsiteY0" fmla="*/ 0 h 2226179"/>
              <a:gd name="connsiteX1" fmla="*/ 411 w 3868169"/>
              <a:gd name="connsiteY1" fmla="*/ 273465 h 2226179"/>
              <a:gd name="connsiteX2" fmla="*/ 411 w 3868169"/>
              <a:gd name="connsiteY2" fmla="*/ 2226179 h 2226179"/>
              <a:gd name="connsiteX3" fmla="*/ 3863110 w 3868169"/>
              <a:gd name="connsiteY3" fmla="*/ 1969806 h 2226179"/>
              <a:gd name="connsiteX4" fmla="*/ 3867383 w 3868169"/>
              <a:gd name="connsiteY4" fmla="*/ 0 h 2226179"/>
              <a:gd name="connsiteX0" fmla="*/ 3867383 w 3867817"/>
              <a:gd name="connsiteY0" fmla="*/ 0 h 2226179"/>
              <a:gd name="connsiteX1" fmla="*/ 411 w 3867817"/>
              <a:gd name="connsiteY1" fmla="*/ 273465 h 2226179"/>
              <a:gd name="connsiteX2" fmla="*/ 411 w 3867817"/>
              <a:gd name="connsiteY2" fmla="*/ 2226179 h 2226179"/>
              <a:gd name="connsiteX3" fmla="*/ 3856760 w 3867817"/>
              <a:gd name="connsiteY3" fmla="*/ 1718981 h 2226179"/>
              <a:gd name="connsiteX4" fmla="*/ 3867383 w 3867817"/>
              <a:gd name="connsiteY4" fmla="*/ 0 h 2226179"/>
              <a:gd name="connsiteX0" fmla="*/ 3867383 w 3867817"/>
              <a:gd name="connsiteY0" fmla="*/ 0 h 1978529"/>
              <a:gd name="connsiteX1" fmla="*/ 411 w 3867817"/>
              <a:gd name="connsiteY1" fmla="*/ 273465 h 1978529"/>
              <a:gd name="connsiteX2" fmla="*/ 411 w 3867817"/>
              <a:gd name="connsiteY2" fmla="*/ 1978529 h 1978529"/>
              <a:gd name="connsiteX3" fmla="*/ 3856760 w 3867817"/>
              <a:gd name="connsiteY3" fmla="*/ 1718981 h 1978529"/>
              <a:gd name="connsiteX4" fmla="*/ 3867383 w 3867817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  <a:gd name="connsiteX0" fmla="*/ 3867383 w 3867383"/>
              <a:gd name="connsiteY0" fmla="*/ 0 h 1978529"/>
              <a:gd name="connsiteX1" fmla="*/ 411 w 3867383"/>
              <a:gd name="connsiteY1" fmla="*/ 273465 h 1978529"/>
              <a:gd name="connsiteX2" fmla="*/ 411 w 3867383"/>
              <a:gd name="connsiteY2" fmla="*/ 1978529 h 1978529"/>
              <a:gd name="connsiteX3" fmla="*/ 3856760 w 3867383"/>
              <a:gd name="connsiteY3" fmla="*/ 1718981 h 1978529"/>
              <a:gd name="connsiteX4" fmla="*/ 3867383 w 3867383"/>
              <a:gd name="connsiteY4" fmla="*/ 0 h 19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383" h="1978529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="" xmlns:a16="http://schemas.microsoft.com/office/drawing/2014/main" id="{40D71812-E6AC-D143-8CC1-FD1BA4C52E80}"/>
              </a:ext>
            </a:extLst>
          </p:cNvPr>
          <p:cNvSpPr/>
          <p:nvPr/>
        </p:nvSpPr>
        <p:spPr>
          <a:xfrm>
            <a:off x="3479865" y="3207657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="" xmlns:a16="http://schemas.microsoft.com/office/drawing/2014/main" id="{10D09925-DD27-D34F-926D-3DCC96A914D5}"/>
              </a:ext>
            </a:extLst>
          </p:cNvPr>
          <p:cNvSpPr/>
          <p:nvPr/>
        </p:nvSpPr>
        <p:spPr>
          <a:xfrm>
            <a:off x="3479865" y="3336618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="" xmlns:a16="http://schemas.microsoft.com/office/drawing/2014/main" id="{E5D9F6BF-C428-4448-A3F0-EC7E244381F1}"/>
              </a:ext>
            </a:extLst>
          </p:cNvPr>
          <p:cNvSpPr/>
          <p:nvPr/>
        </p:nvSpPr>
        <p:spPr>
          <a:xfrm>
            <a:off x="3485129" y="3468086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50D49D93-5523-2D40-A4B4-2C25959CCB4C}"/>
              </a:ext>
            </a:extLst>
          </p:cNvPr>
          <p:cNvSpPr/>
          <p:nvPr/>
        </p:nvSpPr>
        <p:spPr>
          <a:xfrm>
            <a:off x="2231742" y="3441675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20822AF-19CE-9944-A719-6386C461356D}"/>
              </a:ext>
            </a:extLst>
          </p:cNvPr>
          <p:cNvGrpSpPr/>
          <p:nvPr/>
        </p:nvGrpSpPr>
        <p:grpSpPr>
          <a:xfrm>
            <a:off x="1770738" y="3385789"/>
            <a:ext cx="1641327" cy="338554"/>
            <a:chOff x="1770738" y="3385789"/>
            <a:chExt cx="1641327" cy="338554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720A34E6-D1D9-9946-A671-F07C73051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0738" y="3564111"/>
              <a:ext cx="1641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024E2305-8E5C-AA43-A3E7-0B4250CBA647}"/>
                </a:ext>
              </a:extLst>
            </p:cNvPr>
            <p:cNvSpPr txBox="1"/>
            <p:nvPr/>
          </p:nvSpPr>
          <p:spPr>
            <a:xfrm>
              <a:off x="2156066" y="3385789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63ACB7C6-C932-A244-9314-0E6B7F0BABA7}"/>
              </a:ext>
            </a:extLst>
          </p:cNvPr>
          <p:cNvSpPr/>
          <p:nvPr/>
        </p:nvSpPr>
        <p:spPr>
          <a:xfrm>
            <a:off x="2369264" y="3728151"/>
            <a:ext cx="252731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8813376-E418-2342-A851-A732B9438E05}"/>
              </a:ext>
            </a:extLst>
          </p:cNvPr>
          <p:cNvGrpSpPr/>
          <p:nvPr/>
        </p:nvGrpSpPr>
        <p:grpSpPr>
          <a:xfrm>
            <a:off x="1759658" y="3661763"/>
            <a:ext cx="1641172" cy="338554"/>
            <a:chOff x="1759658" y="3661763"/>
            <a:chExt cx="1641172" cy="33855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="" xmlns:a16="http://schemas.microsoft.com/office/drawing/2014/main" id="{6CC15AA8-A7F6-FE4A-B121-E8AC009EF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658" y="3839649"/>
              <a:ext cx="16411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AD494163-6EBC-544B-A9C5-6828F477C4BF}"/>
                </a:ext>
              </a:extLst>
            </p:cNvPr>
            <p:cNvSpPr txBox="1"/>
            <p:nvPr/>
          </p:nvSpPr>
          <p:spPr>
            <a:xfrm>
              <a:off x="2315510" y="3661763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CFAEFC89-AAE1-D248-8065-2DCB806A42B8}"/>
              </a:ext>
            </a:extLst>
          </p:cNvPr>
          <p:cNvSpPr/>
          <p:nvPr/>
        </p:nvSpPr>
        <p:spPr>
          <a:xfrm>
            <a:off x="8624002" y="5214579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B85586A7-784E-134B-85D7-D63EAD126974}"/>
              </a:ext>
            </a:extLst>
          </p:cNvPr>
          <p:cNvSpPr/>
          <p:nvPr/>
        </p:nvSpPr>
        <p:spPr>
          <a:xfrm>
            <a:off x="8624002" y="5303700"/>
            <a:ext cx="892097" cy="110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88A20BE8-0DED-0F46-A15A-6CA9C220DD67}"/>
              </a:ext>
            </a:extLst>
          </p:cNvPr>
          <p:cNvSpPr/>
          <p:nvPr/>
        </p:nvSpPr>
        <p:spPr>
          <a:xfrm>
            <a:off x="8620344" y="5425404"/>
            <a:ext cx="892097" cy="11030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8AF7AE2C-A59F-D247-BD00-087A82CBE885}"/>
              </a:ext>
            </a:extLst>
          </p:cNvPr>
          <p:cNvSpPr txBox="1"/>
          <p:nvPr/>
        </p:nvSpPr>
        <p:spPr>
          <a:xfrm>
            <a:off x="8345639" y="2644827"/>
            <a:ext cx="256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data requested</a:t>
            </a:r>
          </a:p>
        </p:txBody>
      </p:sp>
      <p:sp>
        <p:nvSpPr>
          <p:cNvPr id="101" name="Left Arrow 100">
            <a:extLst>
              <a:ext uri="{FF2B5EF4-FFF2-40B4-BE49-F238E27FC236}">
                <a16:creationId xmlns="" xmlns:a16="http://schemas.microsoft.com/office/drawing/2014/main" id="{9C9ACF7A-93F7-1144-933E-C07E1A9255BB}"/>
              </a:ext>
            </a:extLst>
          </p:cNvPr>
          <p:cNvSpPr/>
          <p:nvPr/>
        </p:nvSpPr>
        <p:spPr>
          <a:xfrm>
            <a:off x="7955470" y="4068021"/>
            <a:ext cx="596846" cy="36933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C66EC781-091E-0F4D-AB0D-84A37CFCF6E8}"/>
              </a:ext>
            </a:extLst>
          </p:cNvPr>
          <p:cNvSpPr txBox="1"/>
          <p:nvPr/>
        </p:nvSpPr>
        <p:spPr>
          <a:xfrm>
            <a:off x="9706653" y="389874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F385891B-C7EB-5245-A25D-276FD77536AB}"/>
              </a:ext>
            </a:extLst>
          </p:cNvPr>
          <p:cNvSpPr/>
          <p:nvPr/>
        </p:nvSpPr>
        <p:spPr>
          <a:xfrm>
            <a:off x="10303411" y="3858836"/>
            <a:ext cx="394800" cy="22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9D8408DC-4E3D-7747-AD30-D5058E1B4D77}"/>
              </a:ext>
            </a:extLst>
          </p:cNvPr>
          <p:cNvSpPr txBox="1"/>
          <p:nvPr/>
        </p:nvSpPr>
        <p:spPr>
          <a:xfrm>
            <a:off x="9717406" y="474795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952069D3-515D-EA47-80C1-EAE65F1325BF}"/>
              </a:ext>
            </a:extLst>
          </p:cNvPr>
          <p:cNvSpPr txBox="1"/>
          <p:nvPr/>
        </p:nvSpPr>
        <p:spPr>
          <a:xfrm>
            <a:off x="9717374" y="5101897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56E9B31D-F0E0-5E40-9F14-0871A03773A6}"/>
              </a:ext>
            </a:extLst>
          </p:cNvPr>
          <p:cNvSpPr txBox="1"/>
          <p:nvPr/>
        </p:nvSpPr>
        <p:spPr>
          <a:xfrm>
            <a:off x="9722211" y="5425404"/>
            <a:ext cx="71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D10A1F28-D7BB-BD4E-8F4C-AE1B9F56323C}"/>
              </a:ext>
            </a:extLst>
          </p:cNvPr>
          <p:cNvCxnSpPr>
            <a:cxnSpLocks/>
          </p:cNvCxnSpPr>
          <p:nvPr/>
        </p:nvCxnSpPr>
        <p:spPr>
          <a:xfrm>
            <a:off x="9583543" y="5324881"/>
            <a:ext cx="18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="" xmlns:a16="http://schemas.microsoft.com/office/drawing/2014/main" id="{389079BE-214E-8B42-950F-55C58E69DED5}"/>
              </a:ext>
            </a:extLst>
          </p:cNvPr>
          <p:cNvCxnSpPr>
            <a:cxnSpLocks/>
          </p:cNvCxnSpPr>
          <p:nvPr/>
        </p:nvCxnSpPr>
        <p:spPr>
          <a:xfrm flipV="1">
            <a:off x="9589060" y="5022530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="" xmlns:a16="http://schemas.microsoft.com/office/drawing/2014/main" id="{BA29B81E-105C-7842-9461-2546211EC2C6}"/>
              </a:ext>
            </a:extLst>
          </p:cNvPr>
          <p:cNvCxnSpPr>
            <a:cxnSpLocks/>
          </p:cNvCxnSpPr>
          <p:nvPr/>
        </p:nvCxnSpPr>
        <p:spPr>
          <a:xfrm>
            <a:off x="9593643" y="5502519"/>
            <a:ext cx="180667" cy="14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3">
            <a:extLst>
              <a:ext uri="{FF2B5EF4-FFF2-40B4-BE49-F238E27FC236}">
                <a16:creationId xmlns="" xmlns:a16="http://schemas.microsoft.com/office/drawing/2014/main" id="{A8987A85-6673-8C45-92B4-FA947F072F67}"/>
              </a:ext>
            </a:extLst>
          </p:cNvPr>
          <p:cNvSpPr txBox="1">
            <a:spLocks noChangeArrowheads="1"/>
          </p:cNvSpPr>
          <p:nvPr/>
        </p:nvSpPr>
        <p:spPr>
          <a:xfrm>
            <a:off x="3131136" y="6194429"/>
            <a:ext cx="6552840" cy="50330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delivered quickly, O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slightly delayed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1637FC5-05C5-FD43-8C71-1C16B929EBE5}"/>
              </a:ext>
            </a:extLst>
          </p:cNvPr>
          <p:cNvGrpSpPr/>
          <p:nvPr/>
        </p:nvGrpSpPr>
        <p:grpSpPr>
          <a:xfrm>
            <a:off x="3362984" y="3078482"/>
            <a:ext cx="4052925" cy="379692"/>
            <a:chOff x="3362984" y="3078482"/>
            <a:chExt cx="4052925" cy="37969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="" xmlns:a16="http://schemas.microsoft.com/office/drawing/2014/main" id="{088B1C0C-41B7-1D42-8218-1018BF87E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84" y="3078482"/>
              <a:ext cx="4052925" cy="273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1CD4C714-A300-764D-A036-6CA0D38DC0BC}"/>
                </a:ext>
              </a:extLst>
            </p:cNvPr>
            <p:cNvSpPr/>
            <p:nvPr/>
          </p:nvSpPr>
          <p:spPr>
            <a:xfrm>
              <a:off x="3479865" y="3082818"/>
              <a:ext cx="3875928" cy="375356"/>
            </a:xfrm>
            <a:custGeom>
              <a:avLst/>
              <a:gdLst>
                <a:gd name="connsiteX0" fmla="*/ 3896882 w 3926792"/>
                <a:gd name="connsiteY0" fmla="*/ 0 h 2226179"/>
                <a:gd name="connsiteX1" fmla="*/ 0 w 3926792"/>
                <a:gd name="connsiteY1" fmla="*/ 264919 h 2226179"/>
                <a:gd name="connsiteX2" fmla="*/ 29910 w 3926792"/>
                <a:gd name="connsiteY2" fmla="*/ 2226179 h 2226179"/>
                <a:gd name="connsiteX3" fmla="*/ 3926792 w 3926792"/>
                <a:gd name="connsiteY3" fmla="*/ 1961260 h 2226179"/>
                <a:gd name="connsiteX4" fmla="*/ 3896882 w 3926792"/>
                <a:gd name="connsiteY4" fmla="*/ 0 h 2226179"/>
                <a:gd name="connsiteX0" fmla="*/ 3896882 w 3909701"/>
                <a:gd name="connsiteY0" fmla="*/ 0 h 2226179"/>
                <a:gd name="connsiteX1" fmla="*/ 0 w 3909701"/>
                <a:gd name="connsiteY1" fmla="*/ 264919 h 2226179"/>
                <a:gd name="connsiteX2" fmla="*/ 29910 w 3909701"/>
                <a:gd name="connsiteY2" fmla="*/ 2226179 h 2226179"/>
                <a:gd name="connsiteX3" fmla="*/ 3909701 w 3909701"/>
                <a:gd name="connsiteY3" fmla="*/ 1969805 h 2226179"/>
                <a:gd name="connsiteX4" fmla="*/ 3896882 w 3909701"/>
                <a:gd name="connsiteY4" fmla="*/ 0 h 2226179"/>
                <a:gd name="connsiteX0" fmla="*/ 3896882 w 3896882"/>
                <a:gd name="connsiteY0" fmla="*/ 0 h 2226179"/>
                <a:gd name="connsiteX1" fmla="*/ 0 w 3896882"/>
                <a:gd name="connsiteY1" fmla="*/ 264919 h 2226179"/>
                <a:gd name="connsiteX2" fmla="*/ 29910 w 3896882"/>
                <a:gd name="connsiteY2" fmla="*/ 2226179 h 2226179"/>
                <a:gd name="connsiteX3" fmla="*/ 3892609 w 3896882"/>
                <a:gd name="connsiteY3" fmla="*/ 1974078 h 2226179"/>
                <a:gd name="connsiteX4" fmla="*/ 3896882 w 3896882"/>
                <a:gd name="connsiteY4" fmla="*/ 0 h 2226179"/>
                <a:gd name="connsiteX0" fmla="*/ 3871245 w 3871245"/>
                <a:gd name="connsiteY0" fmla="*/ 0 h 2226179"/>
                <a:gd name="connsiteX1" fmla="*/ 0 w 3871245"/>
                <a:gd name="connsiteY1" fmla="*/ 264919 h 2226179"/>
                <a:gd name="connsiteX2" fmla="*/ 4273 w 3871245"/>
                <a:gd name="connsiteY2" fmla="*/ 2226179 h 2226179"/>
                <a:gd name="connsiteX3" fmla="*/ 3866972 w 3871245"/>
                <a:gd name="connsiteY3" fmla="*/ 1974078 h 2226179"/>
                <a:gd name="connsiteX4" fmla="*/ 3871245 w 3871245"/>
                <a:gd name="connsiteY4" fmla="*/ 0 h 2226179"/>
                <a:gd name="connsiteX0" fmla="*/ 3867064 w 3867064"/>
                <a:gd name="connsiteY0" fmla="*/ 0 h 2226179"/>
                <a:gd name="connsiteX1" fmla="*/ 12911 w 3867064"/>
                <a:gd name="connsiteY1" fmla="*/ 269192 h 2226179"/>
                <a:gd name="connsiteX2" fmla="*/ 92 w 3867064"/>
                <a:gd name="connsiteY2" fmla="*/ 2226179 h 2226179"/>
                <a:gd name="connsiteX3" fmla="*/ 3862791 w 3867064"/>
                <a:gd name="connsiteY3" fmla="*/ 1974078 h 2226179"/>
                <a:gd name="connsiteX4" fmla="*/ 3867064 w 3867064"/>
                <a:gd name="connsiteY4" fmla="*/ 0 h 2226179"/>
                <a:gd name="connsiteX0" fmla="*/ 3867383 w 3867383"/>
                <a:gd name="connsiteY0" fmla="*/ 0 h 2226179"/>
                <a:gd name="connsiteX1" fmla="*/ 411 w 3867383"/>
                <a:gd name="connsiteY1" fmla="*/ 273465 h 2226179"/>
                <a:gd name="connsiteX2" fmla="*/ 411 w 3867383"/>
                <a:gd name="connsiteY2" fmla="*/ 2226179 h 2226179"/>
                <a:gd name="connsiteX3" fmla="*/ 3863110 w 3867383"/>
                <a:gd name="connsiteY3" fmla="*/ 1974078 h 2226179"/>
                <a:gd name="connsiteX4" fmla="*/ 3867383 w 3867383"/>
                <a:gd name="connsiteY4" fmla="*/ 0 h 2226179"/>
                <a:gd name="connsiteX0" fmla="*/ 3892661 w 3892661"/>
                <a:gd name="connsiteY0" fmla="*/ 0 h 6403180"/>
                <a:gd name="connsiteX1" fmla="*/ 25689 w 3892661"/>
                <a:gd name="connsiteY1" fmla="*/ 273465 h 6403180"/>
                <a:gd name="connsiteX2" fmla="*/ 51 w 3892661"/>
                <a:gd name="connsiteY2" fmla="*/ 6403180 h 6403180"/>
                <a:gd name="connsiteX3" fmla="*/ 3888388 w 3892661"/>
                <a:gd name="connsiteY3" fmla="*/ 1974078 h 6403180"/>
                <a:gd name="connsiteX4" fmla="*/ 3892661 w 3892661"/>
                <a:gd name="connsiteY4" fmla="*/ 0 h 6403180"/>
                <a:gd name="connsiteX0" fmla="*/ 3896882 w 3896882"/>
                <a:gd name="connsiteY0" fmla="*/ 0 h 6403180"/>
                <a:gd name="connsiteX1" fmla="*/ 0 w 3896882"/>
                <a:gd name="connsiteY1" fmla="*/ 4599655 h 6403180"/>
                <a:gd name="connsiteX2" fmla="*/ 4272 w 3896882"/>
                <a:gd name="connsiteY2" fmla="*/ 6403180 h 6403180"/>
                <a:gd name="connsiteX3" fmla="*/ 3892609 w 3896882"/>
                <a:gd name="connsiteY3" fmla="*/ 1974078 h 6403180"/>
                <a:gd name="connsiteX4" fmla="*/ 3896882 w 3896882"/>
                <a:gd name="connsiteY4" fmla="*/ 0 h 6403180"/>
                <a:gd name="connsiteX0" fmla="*/ 3893021 w 3893021"/>
                <a:gd name="connsiteY0" fmla="*/ 0 h 6403180"/>
                <a:gd name="connsiteX1" fmla="*/ 412 w 3893021"/>
                <a:gd name="connsiteY1" fmla="*/ 4152108 h 6403180"/>
                <a:gd name="connsiteX2" fmla="*/ 411 w 3893021"/>
                <a:gd name="connsiteY2" fmla="*/ 6403180 h 6403180"/>
                <a:gd name="connsiteX3" fmla="*/ 3888748 w 3893021"/>
                <a:gd name="connsiteY3" fmla="*/ 1974078 h 6403180"/>
                <a:gd name="connsiteX4" fmla="*/ 3893021 w 3893021"/>
                <a:gd name="connsiteY4" fmla="*/ 0 h 6403180"/>
                <a:gd name="connsiteX0" fmla="*/ 3892651 w 3892651"/>
                <a:gd name="connsiteY0" fmla="*/ 0 h 6403180"/>
                <a:gd name="connsiteX1" fmla="*/ 34226 w 3892651"/>
                <a:gd name="connsiteY1" fmla="*/ 4375864 h 6403180"/>
                <a:gd name="connsiteX2" fmla="*/ 41 w 3892651"/>
                <a:gd name="connsiteY2" fmla="*/ 6403180 h 6403180"/>
                <a:gd name="connsiteX3" fmla="*/ 3888378 w 3892651"/>
                <a:gd name="connsiteY3" fmla="*/ 1974078 h 6403180"/>
                <a:gd name="connsiteX4" fmla="*/ 3892651 w 3892651"/>
                <a:gd name="connsiteY4" fmla="*/ 0 h 6403180"/>
                <a:gd name="connsiteX0" fmla="*/ 3875591 w 3875591"/>
                <a:gd name="connsiteY0" fmla="*/ 0 h 6552362"/>
                <a:gd name="connsiteX1" fmla="*/ 17166 w 3875591"/>
                <a:gd name="connsiteY1" fmla="*/ 4375864 h 6552362"/>
                <a:gd name="connsiteX2" fmla="*/ 73 w 3875591"/>
                <a:gd name="connsiteY2" fmla="*/ 6552362 h 6552362"/>
                <a:gd name="connsiteX3" fmla="*/ 3871318 w 3875591"/>
                <a:gd name="connsiteY3" fmla="*/ 1974078 h 6552362"/>
                <a:gd name="connsiteX4" fmla="*/ 3875591 w 3875591"/>
                <a:gd name="connsiteY4" fmla="*/ 0 h 6552362"/>
                <a:gd name="connsiteX0" fmla="*/ 3875928 w 3875928"/>
                <a:gd name="connsiteY0" fmla="*/ 0 h 6552362"/>
                <a:gd name="connsiteX1" fmla="*/ 412 w 3875928"/>
                <a:gd name="connsiteY1" fmla="*/ 4599620 h 6552362"/>
                <a:gd name="connsiteX2" fmla="*/ 410 w 3875928"/>
                <a:gd name="connsiteY2" fmla="*/ 6552362 h 6552362"/>
                <a:gd name="connsiteX3" fmla="*/ 3871655 w 3875928"/>
                <a:gd name="connsiteY3" fmla="*/ 1974078 h 6552362"/>
                <a:gd name="connsiteX4" fmla="*/ 3875928 w 3875928"/>
                <a:gd name="connsiteY4" fmla="*/ 0 h 655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5928" h="6552362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="" xmlns:a16="http://schemas.microsoft.com/office/drawing/2014/main" id="{C6C7F475-0074-4749-BD8A-29E5B317ABB2}"/>
              </a:ext>
            </a:extLst>
          </p:cNvPr>
          <p:cNvSpPr/>
          <p:nvPr/>
        </p:nvSpPr>
        <p:spPr>
          <a:xfrm>
            <a:off x="3480625" y="3596230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="" xmlns:a16="http://schemas.microsoft.com/office/drawing/2014/main" id="{E83720AD-3971-A342-9F15-09DD430DE12F}"/>
              </a:ext>
            </a:extLst>
          </p:cNvPr>
          <p:cNvSpPr/>
          <p:nvPr/>
        </p:nvSpPr>
        <p:spPr>
          <a:xfrm>
            <a:off x="3485129" y="3719557"/>
            <a:ext cx="3875928" cy="375356"/>
          </a:xfrm>
          <a:custGeom>
            <a:avLst/>
            <a:gdLst>
              <a:gd name="connsiteX0" fmla="*/ 3896882 w 3926792"/>
              <a:gd name="connsiteY0" fmla="*/ 0 h 2226179"/>
              <a:gd name="connsiteX1" fmla="*/ 0 w 3926792"/>
              <a:gd name="connsiteY1" fmla="*/ 264919 h 2226179"/>
              <a:gd name="connsiteX2" fmla="*/ 29910 w 3926792"/>
              <a:gd name="connsiteY2" fmla="*/ 2226179 h 2226179"/>
              <a:gd name="connsiteX3" fmla="*/ 3926792 w 3926792"/>
              <a:gd name="connsiteY3" fmla="*/ 1961260 h 2226179"/>
              <a:gd name="connsiteX4" fmla="*/ 3896882 w 3926792"/>
              <a:gd name="connsiteY4" fmla="*/ 0 h 2226179"/>
              <a:gd name="connsiteX0" fmla="*/ 3896882 w 3909701"/>
              <a:gd name="connsiteY0" fmla="*/ 0 h 2226179"/>
              <a:gd name="connsiteX1" fmla="*/ 0 w 3909701"/>
              <a:gd name="connsiteY1" fmla="*/ 264919 h 2226179"/>
              <a:gd name="connsiteX2" fmla="*/ 29910 w 3909701"/>
              <a:gd name="connsiteY2" fmla="*/ 2226179 h 2226179"/>
              <a:gd name="connsiteX3" fmla="*/ 3909701 w 3909701"/>
              <a:gd name="connsiteY3" fmla="*/ 1969805 h 2226179"/>
              <a:gd name="connsiteX4" fmla="*/ 3896882 w 3909701"/>
              <a:gd name="connsiteY4" fmla="*/ 0 h 2226179"/>
              <a:gd name="connsiteX0" fmla="*/ 3896882 w 3896882"/>
              <a:gd name="connsiteY0" fmla="*/ 0 h 2226179"/>
              <a:gd name="connsiteX1" fmla="*/ 0 w 3896882"/>
              <a:gd name="connsiteY1" fmla="*/ 264919 h 2226179"/>
              <a:gd name="connsiteX2" fmla="*/ 29910 w 3896882"/>
              <a:gd name="connsiteY2" fmla="*/ 2226179 h 2226179"/>
              <a:gd name="connsiteX3" fmla="*/ 3892609 w 3896882"/>
              <a:gd name="connsiteY3" fmla="*/ 1974078 h 2226179"/>
              <a:gd name="connsiteX4" fmla="*/ 3896882 w 3896882"/>
              <a:gd name="connsiteY4" fmla="*/ 0 h 2226179"/>
              <a:gd name="connsiteX0" fmla="*/ 3871245 w 3871245"/>
              <a:gd name="connsiteY0" fmla="*/ 0 h 2226179"/>
              <a:gd name="connsiteX1" fmla="*/ 0 w 3871245"/>
              <a:gd name="connsiteY1" fmla="*/ 264919 h 2226179"/>
              <a:gd name="connsiteX2" fmla="*/ 4273 w 3871245"/>
              <a:gd name="connsiteY2" fmla="*/ 2226179 h 2226179"/>
              <a:gd name="connsiteX3" fmla="*/ 3866972 w 3871245"/>
              <a:gd name="connsiteY3" fmla="*/ 1974078 h 2226179"/>
              <a:gd name="connsiteX4" fmla="*/ 3871245 w 3871245"/>
              <a:gd name="connsiteY4" fmla="*/ 0 h 2226179"/>
              <a:gd name="connsiteX0" fmla="*/ 3867064 w 3867064"/>
              <a:gd name="connsiteY0" fmla="*/ 0 h 2226179"/>
              <a:gd name="connsiteX1" fmla="*/ 12911 w 3867064"/>
              <a:gd name="connsiteY1" fmla="*/ 269192 h 2226179"/>
              <a:gd name="connsiteX2" fmla="*/ 92 w 3867064"/>
              <a:gd name="connsiteY2" fmla="*/ 2226179 h 2226179"/>
              <a:gd name="connsiteX3" fmla="*/ 3862791 w 3867064"/>
              <a:gd name="connsiteY3" fmla="*/ 1974078 h 2226179"/>
              <a:gd name="connsiteX4" fmla="*/ 3867064 w 3867064"/>
              <a:gd name="connsiteY4" fmla="*/ 0 h 2226179"/>
              <a:gd name="connsiteX0" fmla="*/ 3867383 w 3867383"/>
              <a:gd name="connsiteY0" fmla="*/ 0 h 2226179"/>
              <a:gd name="connsiteX1" fmla="*/ 411 w 3867383"/>
              <a:gd name="connsiteY1" fmla="*/ 273465 h 2226179"/>
              <a:gd name="connsiteX2" fmla="*/ 411 w 3867383"/>
              <a:gd name="connsiteY2" fmla="*/ 2226179 h 2226179"/>
              <a:gd name="connsiteX3" fmla="*/ 3863110 w 3867383"/>
              <a:gd name="connsiteY3" fmla="*/ 1974078 h 2226179"/>
              <a:gd name="connsiteX4" fmla="*/ 3867383 w 3867383"/>
              <a:gd name="connsiteY4" fmla="*/ 0 h 2226179"/>
              <a:gd name="connsiteX0" fmla="*/ 3892661 w 3892661"/>
              <a:gd name="connsiteY0" fmla="*/ 0 h 6403180"/>
              <a:gd name="connsiteX1" fmla="*/ 25689 w 3892661"/>
              <a:gd name="connsiteY1" fmla="*/ 273465 h 6403180"/>
              <a:gd name="connsiteX2" fmla="*/ 51 w 3892661"/>
              <a:gd name="connsiteY2" fmla="*/ 6403180 h 6403180"/>
              <a:gd name="connsiteX3" fmla="*/ 3888388 w 3892661"/>
              <a:gd name="connsiteY3" fmla="*/ 1974078 h 6403180"/>
              <a:gd name="connsiteX4" fmla="*/ 3892661 w 3892661"/>
              <a:gd name="connsiteY4" fmla="*/ 0 h 6403180"/>
              <a:gd name="connsiteX0" fmla="*/ 3896882 w 3896882"/>
              <a:gd name="connsiteY0" fmla="*/ 0 h 6403180"/>
              <a:gd name="connsiteX1" fmla="*/ 0 w 3896882"/>
              <a:gd name="connsiteY1" fmla="*/ 4599655 h 6403180"/>
              <a:gd name="connsiteX2" fmla="*/ 4272 w 3896882"/>
              <a:gd name="connsiteY2" fmla="*/ 6403180 h 6403180"/>
              <a:gd name="connsiteX3" fmla="*/ 3892609 w 3896882"/>
              <a:gd name="connsiteY3" fmla="*/ 1974078 h 6403180"/>
              <a:gd name="connsiteX4" fmla="*/ 3896882 w 3896882"/>
              <a:gd name="connsiteY4" fmla="*/ 0 h 6403180"/>
              <a:gd name="connsiteX0" fmla="*/ 3893021 w 3893021"/>
              <a:gd name="connsiteY0" fmla="*/ 0 h 6403180"/>
              <a:gd name="connsiteX1" fmla="*/ 412 w 3893021"/>
              <a:gd name="connsiteY1" fmla="*/ 4152108 h 6403180"/>
              <a:gd name="connsiteX2" fmla="*/ 411 w 3893021"/>
              <a:gd name="connsiteY2" fmla="*/ 6403180 h 6403180"/>
              <a:gd name="connsiteX3" fmla="*/ 3888748 w 3893021"/>
              <a:gd name="connsiteY3" fmla="*/ 1974078 h 6403180"/>
              <a:gd name="connsiteX4" fmla="*/ 3893021 w 3893021"/>
              <a:gd name="connsiteY4" fmla="*/ 0 h 6403180"/>
              <a:gd name="connsiteX0" fmla="*/ 3892651 w 3892651"/>
              <a:gd name="connsiteY0" fmla="*/ 0 h 6403180"/>
              <a:gd name="connsiteX1" fmla="*/ 34226 w 3892651"/>
              <a:gd name="connsiteY1" fmla="*/ 4375864 h 6403180"/>
              <a:gd name="connsiteX2" fmla="*/ 41 w 3892651"/>
              <a:gd name="connsiteY2" fmla="*/ 6403180 h 6403180"/>
              <a:gd name="connsiteX3" fmla="*/ 3888378 w 3892651"/>
              <a:gd name="connsiteY3" fmla="*/ 1974078 h 6403180"/>
              <a:gd name="connsiteX4" fmla="*/ 3892651 w 3892651"/>
              <a:gd name="connsiteY4" fmla="*/ 0 h 6403180"/>
              <a:gd name="connsiteX0" fmla="*/ 3875591 w 3875591"/>
              <a:gd name="connsiteY0" fmla="*/ 0 h 6552362"/>
              <a:gd name="connsiteX1" fmla="*/ 17166 w 3875591"/>
              <a:gd name="connsiteY1" fmla="*/ 4375864 h 6552362"/>
              <a:gd name="connsiteX2" fmla="*/ 73 w 3875591"/>
              <a:gd name="connsiteY2" fmla="*/ 6552362 h 6552362"/>
              <a:gd name="connsiteX3" fmla="*/ 3871318 w 3875591"/>
              <a:gd name="connsiteY3" fmla="*/ 1974078 h 6552362"/>
              <a:gd name="connsiteX4" fmla="*/ 3875591 w 3875591"/>
              <a:gd name="connsiteY4" fmla="*/ 0 h 6552362"/>
              <a:gd name="connsiteX0" fmla="*/ 3875928 w 3875928"/>
              <a:gd name="connsiteY0" fmla="*/ 0 h 6552362"/>
              <a:gd name="connsiteX1" fmla="*/ 412 w 3875928"/>
              <a:gd name="connsiteY1" fmla="*/ 4599620 h 6552362"/>
              <a:gd name="connsiteX2" fmla="*/ 410 w 3875928"/>
              <a:gd name="connsiteY2" fmla="*/ 6552362 h 6552362"/>
              <a:gd name="connsiteX3" fmla="*/ 3871655 w 3875928"/>
              <a:gd name="connsiteY3" fmla="*/ 1974078 h 6552362"/>
              <a:gd name="connsiteX4" fmla="*/ 3875928 w 3875928"/>
              <a:gd name="connsiteY4" fmla="*/ 0 h 655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928" h="6552362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C622377-2E31-1842-B7B8-108319C7B7A5}"/>
              </a:ext>
            </a:extLst>
          </p:cNvPr>
          <p:cNvSpPr/>
          <p:nvPr/>
        </p:nvSpPr>
        <p:spPr>
          <a:xfrm>
            <a:off x="2575260" y="3949241"/>
            <a:ext cx="310918" cy="28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4CDDC42D-85F3-5F48-A935-3952508D2E47}"/>
              </a:ext>
            </a:extLst>
          </p:cNvPr>
          <p:cNvGrpSpPr/>
          <p:nvPr/>
        </p:nvGrpSpPr>
        <p:grpSpPr>
          <a:xfrm>
            <a:off x="1756483" y="3920514"/>
            <a:ext cx="1644347" cy="338554"/>
            <a:chOff x="1756483" y="3920514"/>
            <a:chExt cx="1644347" cy="338554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="" xmlns:a16="http://schemas.microsoft.com/office/drawing/2014/main" id="{665F1FBC-EB6D-914C-954B-043B19E2CE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6483" y="4094530"/>
              <a:ext cx="1644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88D8925B-CD48-6346-BBE6-8AD1F024192A}"/>
                </a:ext>
              </a:extLst>
            </p:cNvPr>
            <p:cNvSpPr txBox="1"/>
            <p:nvPr/>
          </p:nvSpPr>
          <p:spPr>
            <a:xfrm>
              <a:off x="2554202" y="3920514"/>
              <a:ext cx="454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ED052B0-9951-5649-91CE-3B957628FFA7}"/>
              </a:ext>
            </a:extLst>
          </p:cNvPr>
          <p:cNvSpPr/>
          <p:nvPr/>
        </p:nvSpPr>
        <p:spPr>
          <a:xfrm>
            <a:off x="2869378" y="5701781"/>
            <a:ext cx="269557" cy="229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141BCBD2-E211-8147-94AE-9676C1098C29}"/>
              </a:ext>
            </a:extLst>
          </p:cNvPr>
          <p:cNvGrpSpPr/>
          <p:nvPr/>
        </p:nvGrpSpPr>
        <p:grpSpPr>
          <a:xfrm>
            <a:off x="1706138" y="5621746"/>
            <a:ext cx="1641326" cy="338554"/>
            <a:chOff x="1706138" y="5621746"/>
            <a:chExt cx="1641326" cy="33855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="" xmlns:a16="http://schemas.microsoft.com/office/drawing/2014/main" id="{DB9888CD-41C5-4646-87F1-56C4C74BA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138" y="5804632"/>
              <a:ext cx="164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4597425E-DF5C-7647-B600-A70497B20E94}"/>
                </a:ext>
              </a:extLst>
            </p:cNvPr>
            <p:cNvSpPr txBox="1"/>
            <p:nvPr/>
          </p:nvSpPr>
          <p:spPr>
            <a:xfrm>
              <a:off x="2801769" y="5621746"/>
              <a:ext cx="459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26F312C-F797-9546-9530-388E7EACD1E5}"/>
              </a:ext>
            </a:extLst>
          </p:cNvPr>
          <p:cNvCxnSpPr/>
          <p:nvPr/>
        </p:nvCxnSpPr>
        <p:spPr>
          <a:xfrm>
            <a:off x="8570246" y="531145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="" xmlns:a16="http://schemas.microsoft.com/office/drawing/2014/main" id="{B1529647-C0C9-574F-8FF1-580A42D9C0C0}"/>
              </a:ext>
            </a:extLst>
          </p:cNvPr>
          <p:cNvCxnSpPr/>
          <p:nvPr/>
        </p:nvCxnSpPr>
        <p:spPr>
          <a:xfrm>
            <a:off x="8585033" y="495696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="" xmlns:a16="http://schemas.microsoft.com/office/drawing/2014/main" id="{7E50FB3C-A3CC-C043-BF4E-10D379228467}"/>
              </a:ext>
            </a:extLst>
          </p:cNvPr>
          <p:cNvCxnSpPr/>
          <p:nvPr/>
        </p:nvCxnSpPr>
        <p:spPr>
          <a:xfrm>
            <a:off x="8579058" y="482487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="" xmlns:a16="http://schemas.microsoft.com/office/drawing/2014/main" id="{B41C7889-A836-484E-8169-EF5C2DBA3482}"/>
              </a:ext>
            </a:extLst>
          </p:cNvPr>
          <p:cNvCxnSpPr/>
          <p:nvPr/>
        </p:nvCxnSpPr>
        <p:spPr>
          <a:xfrm>
            <a:off x="8573083" y="469278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="" xmlns:a16="http://schemas.microsoft.com/office/drawing/2014/main" id="{61EE47C2-CDAF-F340-9C07-30C8346C6253}"/>
              </a:ext>
            </a:extLst>
          </p:cNvPr>
          <p:cNvCxnSpPr/>
          <p:nvPr/>
        </p:nvCxnSpPr>
        <p:spPr>
          <a:xfrm>
            <a:off x="8567108" y="456068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="" xmlns:a16="http://schemas.microsoft.com/office/drawing/2014/main" id="{1849EF8F-5CF1-D94F-B506-490C9309164F}"/>
              </a:ext>
            </a:extLst>
          </p:cNvPr>
          <p:cNvCxnSpPr/>
          <p:nvPr/>
        </p:nvCxnSpPr>
        <p:spPr>
          <a:xfrm>
            <a:off x="8561133" y="4428592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627A730F-13F6-D144-B66D-F5F8082E6868}"/>
              </a:ext>
            </a:extLst>
          </p:cNvPr>
          <p:cNvCxnSpPr/>
          <p:nvPr/>
        </p:nvCxnSpPr>
        <p:spPr>
          <a:xfrm>
            <a:off x="8555158" y="429649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="" xmlns:a16="http://schemas.microsoft.com/office/drawing/2014/main" id="{8DE6F362-ACF1-AC45-94ED-A1E3CFC4CACB}"/>
              </a:ext>
            </a:extLst>
          </p:cNvPr>
          <p:cNvCxnSpPr/>
          <p:nvPr/>
        </p:nvCxnSpPr>
        <p:spPr>
          <a:xfrm>
            <a:off x="8549183" y="416440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="" xmlns:a16="http://schemas.microsoft.com/office/drawing/2014/main" id="{1EE4C68C-D132-C940-9F84-9FA59A49FCD6}"/>
              </a:ext>
            </a:extLst>
          </p:cNvPr>
          <p:cNvCxnSpPr/>
          <p:nvPr/>
        </p:nvCxnSpPr>
        <p:spPr>
          <a:xfrm>
            <a:off x="8543208" y="403231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="" xmlns:a16="http://schemas.microsoft.com/office/drawing/2014/main" id="{31A8F1E6-4E41-C344-A87C-2BCD0FF502FC}"/>
              </a:ext>
            </a:extLst>
          </p:cNvPr>
          <p:cNvCxnSpPr/>
          <p:nvPr/>
        </p:nvCxnSpPr>
        <p:spPr>
          <a:xfrm>
            <a:off x="8537233" y="390021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="" xmlns:a16="http://schemas.microsoft.com/office/drawing/2014/main" id="{73E8E12E-F846-D846-8D27-0D67A493AAA0}"/>
              </a:ext>
            </a:extLst>
          </p:cNvPr>
          <p:cNvCxnSpPr/>
          <p:nvPr/>
        </p:nvCxnSpPr>
        <p:spPr>
          <a:xfrm>
            <a:off x="8531258" y="3768122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="" xmlns:a16="http://schemas.microsoft.com/office/drawing/2014/main" id="{E6D99FA8-5239-8748-B4B7-E247030A1E8C}"/>
              </a:ext>
            </a:extLst>
          </p:cNvPr>
          <p:cNvCxnSpPr/>
          <p:nvPr/>
        </p:nvCxnSpPr>
        <p:spPr>
          <a:xfrm>
            <a:off x="8525283" y="3636028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="" xmlns:a16="http://schemas.microsoft.com/office/drawing/2014/main" id="{87BDB7C5-F61E-F944-ADD5-B942DE4D8073}"/>
              </a:ext>
            </a:extLst>
          </p:cNvPr>
          <p:cNvCxnSpPr/>
          <p:nvPr/>
        </p:nvCxnSpPr>
        <p:spPr>
          <a:xfrm>
            <a:off x="8540494" y="3503934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="" xmlns:a16="http://schemas.microsoft.com/office/drawing/2014/main" id="{DC97917E-3C70-1848-83E2-6E69C542C768}"/>
              </a:ext>
            </a:extLst>
          </p:cNvPr>
          <p:cNvCxnSpPr/>
          <p:nvPr/>
        </p:nvCxnSpPr>
        <p:spPr>
          <a:xfrm>
            <a:off x="8534519" y="3371840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="" xmlns:a16="http://schemas.microsoft.com/office/drawing/2014/main" id="{56A2B6C1-D74F-8644-B2DD-07626B62AC3A}"/>
              </a:ext>
            </a:extLst>
          </p:cNvPr>
          <p:cNvCxnSpPr/>
          <p:nvPr/>
        </p:nvCxnSpPr>
        <p:spPr>
          <a:xfrm>
            <a:off x="8535606" y="3239746"/>
            <a:ext cx="9819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="" xmlns:a16="http://schemas.microsoft.com/office/drawing/2014/main" id="{99318C6E-B313-F948-A960-AB9F1565EF38}"/>
              </a:ext>
            </a:extLst>
          </p:cNvPr>
          <p:cNvCxnSpPr>
            <a:cxnSpLocks/>
          </p:cNvCxnSpPr>
          <p:nvPr/>
        </p:nvCxnSpPr>
        <p:spPr>
          <a:xfrm flipV="1">
            <a:off x="3452698" y="3962094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="" xmlns:a16="http://schemas.microsoft.com/office/drawing/2014/main" id="{41663946-4235-7448-AEF1-D18B5A3DD5D6}"/>
              </a:ext>
            </a:extLst>
          </p:cNvPr>
          <p:cNvCxnSpPr>
            <a:cxnSpLocks/>
          </p:cNvCxnSpPr>
          <p:nvPr/>
        </p:nvCxnSpPr>
        <p:spPr>
          <a:xfrm flipV="1">
            <a:off x="3392013" y="411308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="" xmlns:a16="http://schemas.microsoft.com/office/drawing/2014/main" id="{F191351A-1A02-8B4A-8E31-DE66EA947424}"/>
              </a:ext>
            </a:extLst>
          </p:cNvPr>
          <p:cNvCxnSpPr>
            <a:cxnSpLocks/>
          </p:cNvCxnSpPr>
          <p:nvPr/>
        </p:nvCxnSpPr>
        <p:spPr>
          <a:xfrm flipV="1">
            <a:off x="3403873" y="4250677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="" xmlns:a16="http://schemas.microsoft.com/office/drawing/2014/main" id="{F985530D-C4B6-9A4F-AC43-C17FB5DA79CB}"/>
              </a:ext>
            </a:extLst>
          </p:cNvPr>
          <p:cNvCxnSpPr>
            <a:cxnSpLocks/>
          </p:cNvCxnSpPr>
          <p:nvPr/>
        </p:nvCxnSpPr>
        <p:spPr>
          <a:xfrm flipV="1">
            <a:off x="3415733" y="439955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1F15277D-8E18-5040-BA7A-6BA237E590DA}"/>
              </a:ext>
            </a:extLst>
          </p:cNvPr>
          <p:cNvCxnSpPr>
            <a:cxnSpLocks/>
          </p:cNvCxnSpPr>
          <p:nvPr/>
        </p:nvCxnSpPr>
        <p:spPr>
          <a:xfrm flipV="1">
            <a:off x="3474493" y="5562147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FB7705AD-3AB0-5E4A-A165-5139123712D3}"/>
              </a:ext>
            </a:extLst>
          </p:cNvPr>
          <p:cNvCxnSpPr>
            <a:cxnSpLocks/>
          </p:cNvCxnSpPr>
          <p:nvPr/>
        </p:nvCxnSpPr>
        <p:spPr>
          <a:xfrm flipV="1">
            <a:off x="3486353" y="571667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B2D7EE39-0642-6848-BC17-455AF4197425}"/>
              </a:ext>
            </a:extLst>
          </p:cNvPr>
          <p:cNvCxnSpPr>
            <a:cxnSpLocks/>
          </p:cNvCxnSpPr>
          <p:nvPr/>
        </p:nvCxnSpPr>
        <p:spPr>
          <a:xfrm flipV="1">
            <a:off x="3467438" y="4527480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="" xmlns:a16="http://schemas.microsoft.com/office/drawing/2014/main" id="{B330DE2B-04A2-FF47-AFF6-A2E1A7046084}"/>
              </a:ext>
            </a:extLst>
          </p:cNvPr>
          <p:cNvCxnSpPr>
            <a:cxnSpLocks/>
          </p:cNvCxnSpPr>
          <p:nvPr/>
        </p:nvCxnSpPr>
        <p:spPr>
          <a:xfrm flipV="1">
            <a:off x="3406753" y="467846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47BB00C9-2F27-004D-9372-BD381A265370}"/>
              </a:ext>
            </a:extLst>
          </p:cNvPr>
          <p:cNvCxnSpPr>
            <a:cxnSpLocks/>
          </p:cNvCxnSpPr>
          <p:nvPr/>
        </p:nvCxnSpPr>
        <p:spPr>
          <a:xfrm flipV="1">
            <a:off x="3418613" y="4816063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C78FEDE8-839F-454D-A0FA-76A2C79B5B9D}"/>
              </a:ext>
            </a:extLst>
          </p:cNvPr>
          <p:cNvCxnSpPr>
            <a:cxnSpLocks/>
          </p:cNvCxnSpPr>
          <p:nvPr/>
        </p:nvCxnSpPr>
        <p:spPr>
          <a:xfrm flipV="1">
            <a:off x="3430473" y="496494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="" xmlns:a16="http://schemas.microsoft.com/office/drawing/2014/main" id="{2E9C306E-46D8-F145-8048-E35C09F8800D}"/>
              </a:ext>
            </a:extLst>
          </p:cNvPr>
          <p:cNvCxnSpPr>
            <a:cxnSpLocks/>
          </p:cNvCxnSpPr>
          <p:nvPr/>
        </p:nvCxnSpPr>
        <p:spPr>
          <a:xfrm flipV="1">
            <a:off x="3482178" y="5092866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="" xmlns:a16="http://schemas.microsoft.com/office/drawing/2014/main" id="{2DCD9603-AC7A-3345-BD4F-7AD3B80B77A0}"/>
              </a:ext>
            </a:extLst>
          </p:cNvPr>
          <p:cNvCxnSpPr>
            <a:cxnSpLocks/>
          </p:cNvCxnSpPr>
          <p:nvPr/>
        </p:nvCxnSpPr>
        <p:spPr>
          <a:xfrm flipV="1">
            <a:off x="3421493" y="5243855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="" xmlns:a16="http://schemas.microsoft.com/office/drawing/2014/main" id="{46D2CB60-1100-B943-BEE0-9BBA817FB8D8}"/>
              </a:ext>
            </a:extLst>
          </p:cNvPr>
          <p:cNvCxnSpPr>
            <a:cxnSpLocks/>
          </p:cNvCxnSpPr>
          <p:nvPr/>
        </p:nvCxnSpPr>
        <p:spPr>
          <a:xfrm flipV="1">
            <a:off x="3433353" y="5381449"/>
            <a:ext cx="3980812" cy="2898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lide Number Placeholder 2">
            <a:extLst>
              <a:ext uri="{FF2B5EF4-FFF2-40B4-BE49-F238E27FC236}">
                <a16:creationId xmlns="" xmlns:a16="http://schemas.microsoft.com/office/drawing/2014/main" id="{566D02CB-0278-FB40-AE5B-D652B171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7" grpId="0" animBg="1"/>
      <p:bldP spid="68" grpId="0" animBg="1"/>
      <p:bldP spid="70" grpId="0" animBg="1"/>
      <p:bldP spid="117" grpId="0"/>
      <p:bldP spid="88" grpId="0" animBg="1"/>
      <p:bldP spid="8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17" y="223762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HTTP/2 to HTTP/3</a:t>
            </a:r>
            <a:endParaRPr lang="en-US" sz="4400" dirty="0"/>
          </a:p>
        </p:txBody>
      </p:sp>
      <p:sp>
        <p:nvSpPr>
          <p:cNvPr id="56" name="Rectangle 3">
            <a:extLst>
              <a:ext uri="{FF2B5EF4-FFF2-40B4-BE49-F238E27FC236}">
                <a16:creationId xmlns="" xmlns:a16="http://schemas.microsoft.com/office/drawing/2014/main" id="{9A8B785A-4E29-F546-8152-139D7CF7C8F9}"/>
              </a:ext>
            </a:extLst>
          </p:cNvPr>
          <p:cNvSpPr txBox="1">
            <a:spLocks noChangeArrowheads="1"/>
          </p:cNvSpPr>
          <p:nvPr/>
        </p:nvSpPr>
        <p:spPr>
          <a:xfrm>
            <a:off x="833751" y="1490127"/>
            <a:ext cx="10458375" cy="448727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HTTP/2 over single TCP connection means: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recovery from packet loss still stalls all object transmissions</a:t>
            </a:r>
          </a:p>
          <a:p>
            <a:pPr marL="6889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 in HTTP 1.1, browsers have incentive to open multiple parallel TCP connections to reduce stalling, increase overall throughput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security over vanilla TCP connection</a:t>
            </a:r>
          </a:p>
          <a:p>
            <a:pPr marL="346075" marR="0" lvl="0" indent="-2809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HTTP/3: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adds security, per object error- and congestion-control (more pipelining) over UDP</a:t>
            </a:r>
          </a:p>
          <a:p>
            <a:pPr marL="688975" marR="0" lvl="1" indent="-2809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more on HTTP/3 in transport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="" xmlns:a16="http://schemas.microsoft.com/office/drawing/2014/main" id="{B9970898-8B56-614D-BEEC-E655E686F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948278"/>
            <a:ext cx="10515600" cy="89462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First, a quick review…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each of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which can be stored on different Web servers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can be HTML file, JPEG image, Java applet, audio file,…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base HTML-file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which includes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several referenced objects, each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addressable by a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URL,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e.g.,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=""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=""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www.someschool.edu/someDept/pic.gif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=""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=""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=""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=""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path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name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="" xmlns:a16="http://schemas.microsoft.com/office/drawing/2014/main" id="{31E9D565-6810-E44B-9B1D-6FAB7B7F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</a:t>
            </a:r>
            <a:r>
              <a:rPr lang="en-US" altLang="en-US" sz="4400" dirty="0" smtClean="0">
                <a:cs typeface="Calibri" panose="020F0502020204030204" pitchFamily="34" charset="0"/>
              </a:rPr>
              <a:t>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=""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=""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=""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=""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=""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=""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=""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=""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=""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=""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=""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=""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=""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=""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iPhone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=""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=""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PC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=""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=""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=""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=""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Apache Web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=""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=""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=""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=""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=""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=""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=""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=""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=""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=""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=""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=""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=""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=""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=""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=""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=""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=""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=""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=""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=""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=""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=""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=""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=""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=""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=""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=""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=""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=""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=""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=""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=""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9" name="Slide Number Placeholder 2">
            <a:extLst>
              <a:ext uri="{FF2B5EF4-FFF2-40B4-BE49-F238E27FC236}">
                <a16:creationId xmlns="" xmlns:a16="http://schemas.microsoft.com/office/drawing/2014/main" id="{C473C8CC-FB59-904B-86D0-BFB6A614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</a:t>
            </a:r>
            <a:r>
              <a:rPr lang="en-US" altLang="en-US" sz="4400" dirty="0" smtClean="0">
                <a:cs typeface="Calibri" panose="020F0502020204030204" pitchFamily="34" charset="0"/>
              </a:rPr>
              <a:t>Overview (</a:t>
            </a:r>
            <a:r>
              <a:rPr lang="en-US" altLang="en-US" dirty="0" smtClean="0">
                <a:cs typeface="Calibri" panose="020F0502020204030204" pitchFamily="34" charset="0"/>
              </a:rPr>
              <a:t>Cont.</a:t>
            </a:r>
            <a:r>
              <a:rPr lang="en-US" altLang="en-US" sz="4400" dirty="0" smtClean="0">
                <a:cs typeface="Calibri" panose="020F0502020204030204" pitchFamily="34" charset="0"/>
              </a:rPr>
              <a:t>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=""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uses TCP: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client initiates TCP connection (creates socket) to server,  port 80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server accepts TCP connection from client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messages (application-layer protocol messages) exchanged between browser (HTTP client) and Web server (HTTP server)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=""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00A8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HTTP is “</a:t>
            </a:r>
            <a:r>
              <a:rPr kumimoji="0" lang="en-US" altLang="ja-JP" sz="3200" b="0" i="1" u="none" strike="noStrike" kern="0" cap="none" spc="0" normalizeH="0" baseline="0" noProof="0" dirty="0">
                <a:ln>
                  <a:noFill/>
                </a:ln>
                <a:solidFill>
                  <a:srgbClr val="00A8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stateless”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server maintains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no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053013" cy="3248103"/>
            <a:chOff x="6909802" y="3209500"/>
            <a:chExt cx="5053013" cy="3248103"/>
          </a:xfrm>
        </p:grpSpPr>
        <p:sp>
          <p:nvSpPr>
            <p:cNvPr id="63" name="Rectangle 9">
              <a:extLst>
                <a:ext uri="{FF2B5EF4-FFF2-40B4-BE49-F238E27FC236}">
                  <a16:creationId xmlns=""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=""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=""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=""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456533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protocols that maintain “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are complex!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past history (state) must be maintained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if server/client crashes, their views of 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may be inconsistent, must be reconciled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=""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aside</a:t>
              </a: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="" xmlns:a16="http://schemas.microsoft.com/office/drawing/2014/main" id="{F43C0D7C-054F-1B4F-AC91-25A09EF99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most one object sent over TCP connection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downloading multiple objects required multiple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Persistent HTTP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 to a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 objects can be sent over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single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TCP connection between client, and that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D55A10CF-7248-164C-A5EF-FC5AA96E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5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=""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=""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initiates TCP connection to HTTP server (process) at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sends HTTP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URL) into TCP connection socket. Message indicates that client wants object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someDepartment/home.index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1b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at host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waiting for TCP connection at port 80 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accepts” connection, notifying 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=""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server receives request message, 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containing requested object, and sends message into its socket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=""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=""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=""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=""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=""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=""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=""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=""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=""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=""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=""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=""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=""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=""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=""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=""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=""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=""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=""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=""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=""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=""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=""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=""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=""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=""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=""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=""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=""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=""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=""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=""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=""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=""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=""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=""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=""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=""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=""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=""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=""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=""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=""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="" xmlns:a16="http://schemas.microsoft.com/office/drawing/2014/main" id="{FD2215CF-ECE6-6746-8DE5-3833EE23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=""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=""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=""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=""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=""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=""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=""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=""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=""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=""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=""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=""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=""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=""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=""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=""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=""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=""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=""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=""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=""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=""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=""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=""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=""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=""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=""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=""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=""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=""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=""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=""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=""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=""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=""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=""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=""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=""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=""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receives response message containing html file, displays html.  Parsing html file, finds 10 referenced jpeg  objects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=""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=""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=""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=""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=""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=""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="" xmlns:a16="http://schemas.microsoft.com/office/drawing/2014/main" id="{805F15D5-7E9E-E54C-BDFB-FEFBBAA1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18501</TotalTime>
  <Words>3339</Words>
  <Application>Microsoft Office PowerPoint</Application>
  <PresentationFormat>Widescreen</PresentationFormat>
  <Paragraphs>704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ＭＳ Ｐゴシック</vt:lpstr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Times New Roman</vt:lpstr>
      <vt:lpstr>Wingdings</vt:lpstr>
      <vt:lpstr>ZapfDingbats</vt:lpstr>
      <vt:lpstr>Office Theme</vt:lpstr>
      <vt:lpstr>1_Office Theme</vt:lpstr>
      <vt:lpstr>3_Office Theme</vt:lpstr>
      <vt:lpstr>Computer Networks CS 3001 (BCS-5B) Lecture 2</vt:lpstr>
      <vt:lpstr>PowerPoint Presentation</vt:lpstr>
      <vt:lpstr>Application layer: overview</vt:lpstr>
      <vt:lpstr>Web and HTTP</vt:lpstr>
      <vt:lpstr>HTTP Overview</vt:lpstr>
      <vt:lpstr>HTTP Overview (Cont.)</vt:lpstr>
      <vt:lpstr>HTTP connections: two types</vt:lpstr>
      <vt:lpstr>Non-persistent HTTP: example</vt:lpstr>
      <vt:lpstr>Non-persistent HTTP: example (cont.)</vt:lpstr>
      <vt:lpstr>Non-persistent HTTP: response time</vt:lpstr>
      <vt:lpstr>Persistent HTTP (HTTP 1.1)</vt:lpstr>
      <vt:lpstr>HTTP request message</vt:lpstr>
      <vt:lpstr>HTTP request message: general format</vt:lpstr>
      <vt:lpstr>Other HTTP request messages</vt:lpstr>
      <vt:lpstr>HTTP response message</vt:lpstr>
      <vt:lpstr>HTTP response status codes</vt:lpstr>
      <vt:lpstr>Maintaining user/server state: cookies</vt:lpstr>
      <vt:lpstr>Maintaining user/server state: cookies</vt:lpstr>
      <vt:lpstr>Maintaining user/server state: cookies</vt:lpstr>
      <vt:lpstr>HTTP cookies: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caches</vt:lpstr>
      <vt:lpstr>Web caches (aka proxy servers)</vt:lpstr>
      <vt:lpstr>Caching example</vt:lpstr>
      <vt:lpstr>Option 1: buy a faster access link</vt:lpstr>
      <vt:lpstr>Option 2: install a web cache</vt:lpstr>
      <vt:lpstr>Calculating access link utilization, end-end delay with cache:</vt:lpstr>
      <vt:lpstr>Browser caching: Conditional GET</vt:lpstr>
      <vt:lpstr>HTTP/2</vt:lpstr>
      <vt:lpstr>HTTP/2</vt:lpstr>
      <vt:lpstr>HTTP/2: mitigating HOL blocking</vt:lpstr>
      <vt:lpstr>HTTP/2: mitigating HOL blocking</vt:lpstr>
      <vt:lpstr>HTTP/2 to HTTP/3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Danyal</cp:lastModifiedBy>
  <cp:revision>347</cp:revision>
  <dcterms:created xsi:type="dcterms:W3CDTF">2020-01-18T07:24:59Z</dcterms:created>
  <dcterms:modified xsi:type="dcterms:W3CDTF">2023-09-11T07:25:47Z</dcterms:modified>
</cp:coreProperties>
</file>